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</p:sldMasterIdLst>
  <p:notesMasterIdLst>
    <p:notesMasterId r:id="rId39"/>
  </p:notesMasterIdLst>
  <p:sldIdLst>
    <p:sldId id="256" r:id="rId4"/>
    <p:sldId id="278" r:id="rId5"/>
    <p:sldId id="433" r:id="rId6"/>
    <p:sldId id="434" r:id="rId7"/>
    <p:sldId id="435" r:id="rId8"/>
    <p:sldId id="437" r:id="rId9"/>
    <p:sldId id="431" r:id="rId10"/>
    <p:sldId id="432" r:id="rId11"/>
    <p:sldId id="353" r:id="rId12"/>
    <p:sldId id="337" r:id="rId13"/>
    <p:sldId id="370" r:id="rId14"/>
    <p:sldId id="436" r:id="rId15"/>
    <p:sldId id="279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7" r:id="rId26"/>
    <p:sldId id="298" r:id="rId27"/>
    <p:sldId id="300" r:id="rId28"/>
    <p:sldId id="362" r:id="rId29"/>
    <p:sldId id="301" r:id="rId30"/>
    <p:sldId id="303" r:id="rId31"/>
    <p:sldId id="363" r:id="rId32"/>
    <p:sldId id="364" r:id="rId33"/>
    <p:sldId id="365" r:id="rId34"/>
    <p:sldId id="366" r:id="rId35"/>
    <p:sldId id="367" r:id="rId36"/>
    <p:sldId id="325" r:id="rId37"/>
    <p:sldId id="430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754"/>
  </p:normalViewPr>
  <p:slideViewPr>
    <p:cSldViewPr snapToGrid="0" snapToObjects="1">
      <p:cViewPr varScale="1">
        <p:scale>
          <a:sx n="114" d="100"/>
          <a:sy n="114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6CBE8-00C4-5A43-BFCA-9D61E8229FDB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2255C-BB1B-D94A-B10A-79D14E6D6759}">
      <dgm:prSet/>
      <dgm:spPr/>
      <dgm:t>
        <a:bodyPr/>
        <a:lstStyle/>
        <a:p>
          <a:pPr rtl="0"/>
          <a:r>
            <a:rPr lang="en-US"/>
            <a:t>Philosophy	</a:t>
          </a:r>
        </a:p>
      </dgm:t>
    </dgm:pt>
    <dgm:pt modelId="{1109B0A4-459E-254B-8EF4-4244B376B1AD}" type="parTrans" cxnId="{A3CF1F54-6E7B-C74D-9B88-56EE5ADFC82A}">
      <dgm:prSet/>
      <dgm:spPr/>
      <dgm:t>
        <a:bodyPr/>
        <a:lstStyle/>
        <a:p>
          <a:endParaRPr lang="en-US"/>
        </a:p>
      </dgm:t>
    </dgm:pt>
    <dgm:pt modelId="{E9988441-6190-2149-88D3-E1FE6FC8AFF9}" type="sibTrans" cxnId="{A3CF1F54-6E7B-C74D-9B88-56EE5ADFC82A}">
      <dgm:prSet/>
      <dgm:spPr/>
      <dgm:t>
        <a:bodyPr/>
        <a:lstStyle/>
        <a:p>
          <a:endParaRPr lang="en-US"/>
        </a:p>
      </dgm:t>
    </dgm:pt>
    <dgm:pt modelId="{223583C9-9AB6-EC4B-BFA5-E68A42CA9396}">
      <dgm:prSet/>
      <dgm:spPr/>
      <dgm:t>
        <a:bodyPr/>
        <a:lstStyle/>
        <a:p>
          <a:pPr rtl="0"/>
          <a:r>
            <a:rPr lang="en-US" dirty="0"/>
            <a:t>Ethics</a:t>
          </a:r>
        </a:p>
      </dgm:t>
    </dgm:pt>
    <dgm:pt modelId="{18E80F44-F401-6948-AC56-6FE5A9B70585}" type="parTrans" cxnId="{FED06347-FDFB-9A41-9D15-085C3D2E7D12}">
      <dgm:prSet/>
      <dgm:spPr/>
      <dgm:t>
        <a:bodyPr/>
        <a:lstStyle/>
        <a:p>
          <a:endParaRPr lang="en-US"/>
        </a:p>
      </dgm:t>
    </dgm:pt>
    <dgm:pt modelId="{D60066F4-6C97-4649-9973-6AAB539590B0}" type="sibTrans" cxnId="{FED06347-FDFB-9A41-9D15-085C3D2E7D12}">
      <dgm:prSet/>
      <dgm:spPr/>
      <dgm:t>
        <a:bodyPr/>
        <a:lstStyle/>
        <a:p>
          <a:endParaRPr lang="en-US"/>
        </a:p>
      </dgm:t>
    </dgm:pt>
    <dgm:pt modelId="{5A43DDF4-A4FD-6F43-8ED4-E7E15A6D7107}">
      <dgm:prSet/>
      <dgm:spPr/>
      <dgm:t>
        <a:bodyPr/>
        <a:lstStyle/>
        <a:p>
          <a:pPr rtl="0"/>
          <a:r>
            <a:rPr lang="en-US" dirty="0"/>
            <a:t>Logic </a:t>
          </a:r>
        </a:p>
      </dgm:t>
    </dgm:pt>
    <dgm:pt modelId="{A1E82C29-B8AE-B841-8D37-E12ED7B0E854}" type="parTrans" cxnId="{A94245D2-4ACE-AF44-ABB9-70D4BB361FD1}">
      <dgm:prSet/>
      <dgm:spPr/>
      <dgm:t>
        <a:bodyPr/>
        <a:lstStyle/>
        <a:p>
          <a:endParaRPr lang="en-US"/>
        </a:p>
      </dgm:t>
    </dgm:pt>
    <dgm:pt modelId="{5F05EDD3-24FF-8646-838D-88A52B0E326C}" type="sibTrans" cxnId="{A94245D2-4ACE-AF44-ABB9-70D4BB361FD1}">
      <dgm:prSet/>
      <dgm:spPr/>
      <dgm:t>
        <a:bodyPr/>
        <a:lstStyle/>
        <a:p>
          <a:endParaRPr lang="en-US"/>
        </a:p>
      </dgm:t>
    </dgm:pt>
    <dgm:pt modelId="{825238EB-2431-0F44-90C5-90B68E5BF0A8}">
      <dgm:prSet/>
      <dgm:spPr/>
      <dgm:t>
        <a:bodyPr/>
        <a:lstStyle/>
        <a:p>
          <a:pPr rtl="0"/>
          <a:r>
            <a:rPr lang="en-US"/>
            <a:t>Learning</a:t>
          </a:r>
        </a:p>
      </dgm:t>
    </dgm:pt>
    <dgm:pt modelId="{FEEA7D5C-A8D0-7E43-A74D-385D864634D4}" type="parTrans" cxnId="{5ECFBEDE-F3C8-E04B-ABDA-745292145489}">
      <dgm:prSet/>
      <dgm:spPr/>
      <dgm:t>
        <a:bodyPr/>
        <a:lstStyle/>
        <a:p>
          <a:endParaRPr lang="en-US"/>
        </a:p>
      </dgm:t>
    </dgm:pt>
    <dgm:pt modelId="{63A04A9B-BEBD-CA4F-922B-863A8481AC80}" type="sibTrans" cxnId="{5ECFBEDE-F3C8-E04B-ABDA-745292145489}">
      <dgm:prSet/>
      <dgm:spPr/>
      <dgm:t>
        <a:bodyPr/>
        <a:lstStyle/>
        <a:p>
          <a:endParaRPr lang="en-US"/>
        </a:p>
      </dgm:t>
    </dgm:pt>
    <dgm:pt modelId="{EF2B8B9F-228E-F54C-908A-B9394845384E}">
      <dgm:prSet/>
      <dgm:spPr/>
      <dgm:t>
        <a:bodyPr/>
        <a:lstStyle/>
        <a:p>
          <a:pPr rtl="0"/>
          <a:r>
            <a:rPr lang="en-US" dirty="0"/>
            <a:t>Rationality</a:t>
          </a:r>
        </a:p>
      </dgm:t>
    </dgm:pt>
    <dgm:pt modelId="{C26E50EB-3097-2D47-B69B-141EBB909910}" type="parTrans" cxnId="{99CACE67-0CD0-2F40-B58B-69565368CCCD}">
      <dgm:prSet/>
      <dgm:spPr/>
      <dgm:t>
        <a:bodyPr/>
        <a:lstStyle/>
        <a:p>
          <a:endParaRPr lang="en-US"/>
        </a:p>
      </dgm:t>
    </dgm:pt>
    <dgm:pt modelId="{04087CD3-A785-424B-9532-F64EBA83ECF5}" type="sibTrans" cxnId="{99CACE67-0CD0-2F40-B58B-69565368CCCD}">
      <dgm:prSet/>
      <dgm:spPr/>
      <dgm:t>
        <a:bodyPr/>
        <a:lstStyle/>
        <a:p>
          <a:endParaRPr lang="en-US"/>
        </a:p>
      </dgm:t>
    </dgm:pt>
    <dgm:pt modelId="{60DA74DF-7E17-7A4A-899C-03CCEC0916ED}">
      <dgm:prSet/>
      <dgm:spPr/>
      <dgm:t>
        <a:bodyPr/>
        <a:lstStyle/>
        <a:p>
          <a:pPr rtl="0"/>
          <a:r>
            <a:rPr lang="en-US"/>
            <a:t>Computer Science	</a:t>
          </a:r>
        </a:p>
      </dgm:t>
    </dgm:pt>
    <dgm:pt modelId="{68C89E0B-F9E3-1C4E-B5F6-5E34D112C1A9}" type="parTrans" cxnId="{45EDEA4D-F4F2-0A48-AEFC-260C30CFDCDD}">
      <dgm:prSet/>
      <dgm:spPr/>
      <dgm:t>
        <a:bodyPr/>
        <a:lstStyle/>
        <a:p>
          <a:endParaRPr lang="en-US"/>
        </a:p>
      </dgm:t>
    </dgm:pt>
    <dgm:pt modelId="{CB4053D5-222B-1046-9A07-62992FAC3E68}" type="sibTrans" cxnId="{45EDEA4D-F4F2-0A48-AEFC-260C30CFDCDD}">
      <dgm:prSet/>
      <dgm:spPr/>
      <dgm:t>
        <a:bodyPr/>
        <a:lstStyle/>
        <a:p>
          <a:endParaRPr lang="en-US"/>
        </a:p>
      </dgm:t>
    </dgm:pt>
    <dgm:pt modelId="{28AFF3F3-0CAD-1C4D-A642-FAA0096C3F74}">
      <dgm:prSet/>
      <dgm:spPr/>
      <dgm:t>
        <a:bodyPr/>
        <a:lstStyle/>
        <a:p>
          <a:pPr rtl="0"/>
          <a:r>
            <a:rPr lang="en-US" dirty="0"/>
            <a:t>Theory of Computing</a:t>
          </a:r>
        </a:p>
      </dgm:t>
    </dgm:pt>
    <dgm:pt modelId="{294D1756-82EB-CA48-AD7A-01C676AB91F8}" type="parTrans" cxnId="{9C1D6ED0-77C2-0947-BCDB-7ED3D0D7C958}">
      <dgm:prSet/>
      <dgm:spPr/>
      <dgm:t>
        <a:bodyPr/>
        <a:lstStyle/>
        <a:p>
          <a:endParaRPr lang="en-US"/>
        </a:p>
      </dgm:t>
    </dgm:pt>
    <dgm:pt modelId="{15AFAF4E-AAD2-4241-9C24-5ABF32C7F947}" type="sibTrans" cxnId="{9C1D6ED0-77C2-0947-BCDB-7ED3D0D7C958}">
      <dgm:prSet/>
      <dgm:spPr/>
      <dgm:t>
        <a:bodyPr/>
        <a:lstStyle/>
        <a:p>
          <a:endParaRPr lang="en-US"/>
        </a:p>
      </dgm:t>
    </dgm:pt>
    <dgm:pt modelId="{77AA9CE2-9F9F-2A41-973C-2245CA2AA442}">
      <dgm:prSet/>
      <dgm:spPr/>
      <dgm:t>
        <a:bodyPr/>
        <a:lstStyle/>
        <a:p>
          <a:pPr rtl="0"/>
          <a:r>
            <a:rPr lang="en-US"/>
            <a:t>Hardware</a:t>
          </a:r>
        </a:p>
      </dgm:t>
    </dgm:pt>
    <dgm:pt modelId="{95237216-6BC3-1B4E-9A55-160A309B81F1}" type="parTrans" cxnId="{0705FBEB-4311-2849-9A50-A37814EDC1FF}">
      <dgm:prSet/>
      <dgm:spPr/>
      <dgm:t>
        <a:bodyPr/>
        <a:lstStyle/>
        <a:p>
          <a:endParaRPr lang="en-US"/>
        </a:p>
      </dgm:t>
    </dgm:pt>
    <dgm:pt modelId="{478B3CA3-7328-0946-90CE-CE34A2DB6D4F}" type="sibTrans" cxnId="{0705FBEB-4311-2849-9A50-A37814EDC1FF}">
      <dgm:prSet/>
      <dgm:spPr/>
      <dgm:t>
        <a:bodyPr/>
        <a:lstStyle/>
        <a:p>
          <a:endParaRPr lang="en-US"/>
        </a:p>
      </dgm:t>
    </dgm:pt>
    <dgm:pt modelId="{F785FA14-8D7C-324F-8DEB-C812130A2FE2}">
      <dgm:prSet/>
      <dgm:spPr/>
      <dgm:t>
        <a:bodyPr/>
        <a:lstStyle/>
        <a:p>
          <a:pPr rtl="0"/>
          <a:r>
            <a:rPr lang="en-US"/>
            <a:t>Control Theory</a:t>
          </a:r>
        </a:p>
      </dgm:t>
    </dgm:pt>
    <dgm:pt modelId="{A5818358-0634-7543-9785-CB0F7C01EA26}" type="parTrans" cxnId="{BAEA5486-8594-6F4E-BBF5-AA48A4F55AF9}">
      <dgm:prSet/>
      <dgm:spPr/>
      <dgm:t>
        <a:bodyPr/>
        <a:lstStyle/>
        <a:p>
          <a:endParaRPr lang="en-US"/>
        </a:p>
      </dgm:t>
    </dgm:pt>
    <dgm:pt modelId="{ED0AFB49-CB4B-0749-A0B7-1F36DB7D1420}" type="sibTrans" cxnId="{BAEA5486-8594-6F4E-BBF5-AA48A4F55AF9}">
      <dgm:prSet/>
      <dgm:spPr/>
      <dgm:t>
        <a:bodyPr/>
        <a:lstStyle/>
        <a:p>
          <a:endParaRPr lang="en-US"/>
        </a:p>
      </dgm:t>
    </dgm:pt>
    <dgm:pt modelId="{9C316E72-92EA-1F48-802F-9B04EF06BE96}">
      <dgm:prSet/>
      <dgm:spPr/>
      <dgm:t>
        <a:bodyPr/>
        <a:lstStyle/>
        <a:p>
          <a:pPr rtl="0"/>
          <a:r>
            <a:rPr lang="en-US"/>
            <a:t>Dynamic Systems</a:t>
          </a:r>
        </a:p>
      </dgm:t>
    </dgm:pt>
    <dgm:pt modelId="{785236DF-17C8-EC4E-A0A7-A17382358C26}" type="parTrans" cxnId="{7F1BC246-6FB2-0645-9496-977FEA2CE966}">
      <dgm:prSet/>
      <dgm:spPr/>
      <dgm:t>
        <a:bodyPr/>
        <a:lstStyle/>
        <a:p>
          <a:endParaRPr lang="en-US"/>
        </a:p>
      </dgm:t>
    </dgm:pt>
    <dgm:pt modelId="{B575E7D7-69CE-D44E-A870-BD15F18ABD87}" type="sibTrans" cxnId="{7F1BC246-6FB2-0645-9496-977FEA2CE966}">
      <dgm:prSet/>
      <dgm:spPr/>
      <dgm:t>
        <a:bodyPr/>
        <a:lstStyle/>
        <a:p>
          <a:endParaRPr lang="en-US"/>
        </a:p>
      </dgm:t>
    </dgm:pt>
    <dgm:pt modelId="{1899100C-571C-954B-8DC9-B2055904296F}">
      <dgm:prSet/>
      <dgm:spPr/>
      <dgm:t>
        <a:bodyPr/>
        <a:lstStyle/>
        <a:p>
          <a:pPr rtl="0"/>
          <a:r>
            <a:rPr lang="en-US"/>
            <a:t>Mathematics	</a:t>
          </a:r>
        </a:p>
      </dgm:t>
    </dgm:pt>
    <dgm:pt modelId="{FF5CBE58-B2A0-764E-B5EE-6CE237F8FE49}" type="parTrans" cxnId="{760CB7D1-2506-FD44-85AF-AC96F384C9C4}">
      <dgm:prSet/>
      <dgm:spPr/>
      <dgm:t>
        <a:bodyPr/>
        <a:lstStyle/>
        <a:p>
          <a:endParaRPr lang="en-US"/>
        </a:p>
      </dgm:t>
    </dgm:pt>
    <dgm:pt modelId="{9BC6F30F-8162-0B49-B5C4-2BCCC794EF19}" type="sibTrans" cxnId="{760CB7D1-2506-FD44-85AF-AC96F384C9C4}">
      <dgm:prSet/>
      <dgm:spPr/>
      <dgm:t>
        <a:bodyPr/>
        <a:lstStyle/>
        <a:p>
          <a:endParaRPr lang="en-US"/>
        </a:p>
      </dgm:t>
    </dgm:pt>
    <dgm:pt modelId="{B13CDEC3-B349-7D41-9A7F-98780D139E51}">
      <dgm:prSet/>
      <dgm:spPr/>
      <dgm:t>
        <a:bodyPr/>
        <a:lstStyle/>
        <a:p>
          <a:pPr rtl="0"/>
          <a:r>
            <a:rPr lang="en-US"/>
            <a:t>Formal representation</a:t>
          </a:r>
        </a:p>
      </dgm:t>
    </dgm:pt>
    <dgm:pt modelId="{D10BFE73-4EF8-4F49-8151-767FAEA11B64}" type="parTrans" cxnId="{9E9475FC-8244-6B42-8C24-05D988B03BFB}">
      <dgm:prSet/>
      <dgm:spPr/>
      <dgm:t>
        <a:bodyPr/>
        <a:lstStyle/>
        <a:p>
          <a:endParaRPr lang="en-US"/>
        </a:p>
      </dgm:t>
    </dgm:pt>
    <dgm:pt modelId="{9B0FA05B-CA8F-6041-903E-083D5D1D6746}" type="sibTrans" cxnId="{9E9475FC-8244-6B42-8C24-05D988B03BFB}">
      <dgm:prSet/>
      <dgm:spPr/>
      <dgm:t>
        <a:bodyPr/>
        <a:lstStyle/>
        <a:p>
          <a:endParaRPr lang="en-US"/>
        </a:p>
      </dgm:t>
    </dgm:pt>
    <dgm:pt modelId="{7DF49704-BD9D-B74B-AF39-FB2A28CE122F}">
      <dgm:prSet/>
      <dgm:spPr/>
      <dgm:t>
        <a:bodyPr/>
        <a:lstStyle/>
        <a:p>
          <a:pPr rtl="0"/>
          <a:r>
            <a:rPr lang="en-US"/>
            <a:t>Probability </a:t>
          </a:r>
        </a:p>
      </dgm:t>
    </dgm:pt>
    <dgm:pt modelId="{130A57EF-54DE-1440-A7BB-F5FBD7CC6A53}" type="parTrans" cxnId="{227FDE31-EDB2-134E-A55F-606914DEA7A0}">
      <dgm:prSet/>
      <dgm:spPr/>
      <dgm:t>
        <a:bodyPr/>
        <a:lstStyle/>
        <a:p>
          <a:endParaRPr lang="en-US"/>
        </a:p>
      </dgm:t>
    </dgm:pt>
    <dgm:pt modelId="{BF067703-B41B-7746-8491-A966D72766B4}" type="sibTrans" cxnId="{227FDE31-EDB2-134E-A55F-606914DEA7A0}">
      <dgm:prSet/>
      <dgm:spPr/>
      <dgm:t>
        <a:bodyPr/>
        <a:lstStyle/>
        <a:p>
          <a:endParaRPr lang="en-US"/>
        </a:p>
      </dgm:t>
    </dgm:pt>
    <dgm:pt modelId="{6FDE1DA0-AB7C-E243-AAC1-BAFF7734D174}">
      <dgm:prSet/>
      <dgm:spPr/>
      <dgm:t>
        <a:bodyPr/>
        <a:lstStyle/>
        <a:p>
          <a:pPr rtl="0"/>
          <a:r>
            <a:rPr lang="en-US"/>
            <a:t>Statistics</a:t>
          </a:r>
        </a:p>
      </dgm:t>
    </dgm:pt>
    <dgm:pt modelId="{1A014DFF-7C43-9944-AF77-F315EC5E53AF}" type="parTrans" cxnId="{33E780A4-2011-3C4A-B4D8-077F4ECBF994}">
      <dgm:prSet/>
      <dgm:spPr/>
      <dgm:t>
        <a:bodyPr/>
        <a:lstStyle/>
        <a:p>
          <a:endParaRPr lang="en-US"/>
        </a:p>
      </dgm:t>
    </dgm:pt>
    <dgm:pt modelId="{DB119868-71EA-2D4F-9A0D-34AF4CC11F12}" type="sibTrans" cxnId="{33E780A4-2011-3C4A-B4D8-077F4ECBF994}">
      <dgm:prSet/>
      <dgm:spPr/>
      <dgm:t>
        <a:bodyPr/>
        <a:lstStyle/>
        <a:p>
          <a:pPr rtl="0"/>
          <a:endParaRPr lang="en-US"/>
        </a:p>
      </dgm:t>
    </dgm:pt>
    <dgm:pt modelId="{A4A8299C-0FF5-4ED4-9D71-B382FA33F68B}">
      <dgm:prSet/>
      <dgm:spPr/>
      <dgm:t>
        <a:bodyPr/>
        <a:lstStyle/>
        <a:p>
          <a:pPr rtl="0"/>
          <a:r>
            <a:rPr lang="en-US" dirty="0"/>
            <a:t>Theory of the Mind</a:t>
          </a:r>
        </a:p>
      </dgm:t>
    </dgm:pt>
    <dgm:pt modelId="{9E391AAB-1920-4DD2-9BFF-6CCDB5E38A97}" type="parTrans" cxnId="{FABA14D9-DCE6-442D-A149-F5739BAE74AF}">
      <dgm:prSet/>
      <dgm:spPr/>
      <dgm:t>
        <a:bodyPr/>
        <a:lstStyle/>
        <a:p>
          <a:endParaRPr lang="en-US"/>
        </a:p>
      </dgm:t>
    </dgm:pt>
    <dgm:pt modelId="{E8FF7CB7-0496-4715-91EA-65CF964C1C40}" type="sibTrans" cxnId="{FABA14D9-DCE6-442D-A149-F5739BAE74AF}">
      <dgm:prSet/>
      <dgm:spPr/>
      <dgm:t>
        <a:bodyPr/>
        <a:lstStyle/>
        <a:p>
          <a:endParaRPr lang="en-US"/>
        </a:p>
      </dgm:t>
    </dgm:pt>
    <dgm:pt modelId="{865ADD6B-7903-B544-ABD9-C7B8485A28A5}" type="pres">
      <dgm:prSet presAssocID="{D256CBE8-00C4-5A43-BFCA-9D61E8229F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D5DF70-97C5-0147-9FE5-D7B02040062F}" type="pres">
      <dgm:prSet presAssocID="{8732255C-BB1B-D94A-B10A-79D14E6D6759}" presName="composite" presStyleCnt="0"/>
      <dgm:spPr/>
    </dgm:pt>
    <dgm:pt modelId="{9D59FECD-1986-484E-82BF-9D1D12160890}" type="pres">
      <dgm:prSet presAssocID="{8732255C-BB1B-D94A-B10A-79D14E6D67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1DA37-BBAA-4B40-9E16-C024813DB0A4}" type="pres">
      <dgm:prSet presAssocID="{8732255C-BB1B-D94A-B10A-79D14E6D675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707BB-0546-7E45-8522-FFED253AE814}" type="pres">
      <dgm:prSet presAssocID="{E9988441-6190-2149-88D3-E1FE6FC8AFF9}" presName="space" presStyleCnt="0"/>
      <dgm:spPr/>
    </dgm:pt>
    <dgm:pt modelId="{4705BC49-E3C8-B041-8862-9608B92D37AD}" type="pres">
      <dgm:prSet presAssocID="{60DA74DF-7E17-7A4A-899C-03CCEC0916ED}" presName="composite" presStyleCnt="0"/>
      <dgm:spPr/>
    </dgm:pt>
    <dgm:pt modelId="{A852267C-887D-544F-AFD3-6822C1FED1F3}" type="pres">
      <dgm:prSet presAssocID="{60DA74DF-7E17-7A4A-899C-03CCEC0916E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A9686-22AF-794A-96C4-8EF1C8362BE4}" type="pres">
      <dgm:prSet presAssocID="{60DA74DF-7E17-7A4A-899C-03CCEC0916E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33A68-1B48-ED4B-B72F-166EDB8DC334}" type="pres">
      <dgm:prSet presAssocID="{CB4053D5-222B-1046-9A07-62992FAC3E68}" presName="space" presStyleCnt="0"/>
      <dgm:spPr/>
    </dgm:pt>
    <dgm:pt modelId="{4199FC0C-0FA0-0C4D-88FA-1C0638B2B65E}" type="pres">
      <dgm:prSet presAssocID="{1899100C-571C-954B-8DC9-B2055904296F}" presName="composite" presStyleCnt="0"/>
      <dgm:spPr/>
    </dgm:pt>
    <dgm:pt modelId="{40B8F913-0E35-3F4D-B18C-82A0A4D0080A}" type="pres">
      <dgm:prSet presAssocID="{1899100C-571C-954B-8DC9-B2055904296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CCBA2E-DE51-2A44-97FB-934E6591886A}" type="pres">
      <dgm:prSet presAssocID="{1899100C-571C-954B-8DC9-B2055904296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77705B-B025-234E-A95C-1AFDD0B0A0C0}" type="presOf" srcId="{77AA9CE2-9F9F-2A41-973C-2245CA2AA442}" destId="{6B5A9686-22AF-794A-96C4-8EF1C8362BE4}" srcOrd="0" destOrd="1" presId="urn:microsoft.com/office/officeart/2005/8/layout/hList1"/>
    <dgm:cxn modelId="{5ECFBEDE-F3C8-E04B-ABDA-745292145489}" srcId="{8732255C-BB1B-D94A-B10A-79D14E6D6759}" destId="{825238EB-2431-0F44-90C5-90B68E5BF0A8}" srcOrd="2" destOrd="0" parTransId="{FEEA7D5C-A8D0-7E43-A74D-385D864634D4}" sibTransId="{63A04A9B-BEBD-CA4F-922B-863A8481AC80}"/>
    <dgm:cxn modelId="{45EDEA4D-F4F2-0A48-AEFC-260C30CFDCDD}" srcId="{D256CBE8-00C4-5A43-BFCA-9D61E8229FDB}" destId="{60DA74DF-7E17-7A4A-899C-03CCEC0916ED}" srcOrd="1" destOrd="0" parTransId="{68C89E0B-F9E3-1C4E-B5F6-5E34D112C1A9}" sibTransId="{CB4053D5-222B-1046-9A07-62992FAC3E68}"/>
    <dgm:cxn modelId="{99CACE67-0CD0-2F40-B58B-69565368CCCD}" srcId="{8732255C-BB1B-D94A-B10A-79D14E6D6759}" destId="{EF2B8B9F-228E-F54C-908A-B9394845384E}" srcOrd="3" destOrd="0" parTransId="{C26E50EB-3097-2D47-B69B-141EBB909910}" sibTransId="{04087CD3-A785-424B-9532-F64EBA83ECF5}"/>
    <dgm:cxn modelId="{FED06347-FDFB-9A41-9D15-085C3D2E7D12}" srcId="{8732255C-BB1B-D94A-B10A-79D14E6D6759}" destId="{223583C9-9AB6-EC4B-BFA5-E68A42CA9396}" srcOrd="0" destOrd="0" parTransId="{18E80F44-F401-6948-AC56-6FE5A9B70585}" sibTransId="{D60066F4-6C97-4649-9973-6AAB539590B0}"/>
    <dgm:cxn modelId="{CA2CA610-06DE-B843-92C2-A93F69BD6BFE}" type="presOf" srcId="{28AFF3F3-0CAD-1C4D-A642-FAA0096C3F74}" destId="{6B5A9686-22AF-794A-96C4-8EF1C8362BE4}" srcOrd="0" destOrd="0" presId="urn:microsoft.com/office/officeart/2005/8/layout/hList1"/>
    <dgm:cxn modelId="{227FDE31-EDB2-134E-A55F-606914DEA7A0}" srcId="{1899100C-571C-954B-8DC9-B2055904296F}" destId="{7DF49704-BD9D-B74B-AF39-FB2A28CE122F}" srcOrd="1" destOrd="0" parTransId="{130A57EF-54DE-1440-A7BB-F5FBD7CC6A53}" sibTransId="{BF067703-B41B-7746-8491-A966D72766B4}"/>
    <dgm:cxn modelId="{AF80FC1D-80FF-3046-B8AA-EE11578F7B90}" type="presOf" srcId="{825238EB-2431-0F44-90C5-90B68E5BF0A8}" destId="{4621DA37-BBAA-4B40-9E16-C024813DB0A4}" srcOrd="0" destOrd="2" presId="urn:microsoft.com/office/officeart/2005/8/layout/hList1"/>
    <dgm:cxn modelId="{BAEA5486-8594-6F4E-BBF5-AA48A4F55AF9}" srcId="{60DA74DF-7E17-7A4A-899C-03CCEC0916ED}" destId="{F785FA14-8D7C-324F-8DEB-C812130A2FE2}" srcOrd="2" destOrd="0" parTransId="{A5818358-0634-7543-9785-CB0F7C01EA26}" sibTransId="{ED0AFB49-CB4B-0749-A0B7-1F36DB7D1420}"/>
    <dgm:cxn modelId="{A94245D2-4ACE-AF44-ABB9-70D4BB361FD1}" srcId="{8732255C-BB1B-D94A-B10A-79D14E6D6759}" destId="{5A43DDF4-A4FD-6F43-8ED4-E7E15A6D7107}" srcOrd="1" destOrd="0" parTransId="{A1E82C29-B8AE-B841-8D37-E12ED7B0E854}" sibTransId="{5F05EDD3-24FF-8646-838D-88A52B0E326C}"/>
    <dgm:cxn modelId="{3EDAC145-EE94-204F-81DE-0B6879BA9F79}" type="presOf" srcId="{223583C9-9AB6-EC4B-BFA5-E68A42CA9396}" destId="{4621DA37-BBAA-4B40-9E16-C024813DB0A4}" srcOrd="0" destOrd="0" presId="urn:microsoft.com/office/officeart/2005/8/layout/hList1"/>
    <dgm:cxn modelId="{9C1D6ED0-77C2-0947-BCDB-7ED3D0D7C958}" srcId="{60DA74DF-7E17-7A4A-899C-03CCEC0916ED}" destId="{28AFF3F3-0CAD-1C4D-A642-FAA0096C3F74}" srcOrd="0" destOrd="0" parTransId="{294D1756-82EB-CA48-AD7A-01C676AB91F8}" sibTransId="{15AFAF4E-AAD2-4241-9C24-5ABF32C7F947}"/>
    <dgm:cxn modelId="{0104ED8D-8BBC-AD49-A572-4F413201517F}" type="presOf" srcId="{7DF49704-BD9D-B74B-AF39-FB2A28CE122F}" destId="{02CCBA2E-DE51-2A44-97FB-934E6591886A}" srcOrd="0" destOrd="1" presId="urn:microsoft.com/office/officeart/2005/8/layout/hList1"/>
    <dgm:cxn modelId="{A3CF1F54-6E7B-C74D-9B88-56EE5ADFC82A}" srcId="{D256CBE8-00C4-5A43-BFCA-9D61E8229FDB}" destId="{8732255C-BB1B-D94A-B10A-79D14E6D6759}" srcOrd="0" destOrd="0" parTransId="{1109B0A4-459E-254B-8EF4-4244B376B1AD}" sibTransId="{E9988441-6190-2149-88D3-E1FE6FC8AFF9}"/>
    <dgm:cxn modelId="{7F1BC246-6FB2-0645-9496-977FEA2CE966}" srcId="{60DA74DF-7E17-7A4A-899C-03CCEC0916ED}" destId="{9C316E72-92EA-1F48-802F-9B04EF06BE96}" srcOrd="3" destOrd="0" parTransId="{785236DF-17C8-EC4E-A0A7-A17382358C26}" sibTransId="{B575E7D7-69CE-D44E-A870-BD15F18ABD87}"/>
    <dgm:cxn modelId="{A482B4B8-413C-F245-AF55-862AA50453CC}" type="presOf" srcId="{9C316E72-92EA-1F48-802F-9B04EF06BE96}" destId="{6B5A9686-22AF-794A-96C4-8EF1C8362BE4}" srcOrd="0" destOrd="3" presId="urn:microsoft.com/office/officeart/2005/8/layout/hList1"/>
    <dgm:cxn modelId="{760CB7D1-2506-FD44-85AF-AC96F384C9C4}" srcId="{D256CBE8-00C4-5A43-BFCA-9D61E8229FDB}" destId="{1899100C-571C-954B-8DC9-B2055904296F}" srcOrd="2" destOrd="0" parTransId="{FF5CBE58-B2A0-764E-B5EE-6CE237F8FE49}" sibTransId="{9BC6F30F-8162-0B49-B5C4-2BCCC794EF19}"/>
    <dgm:cxn modelId="{F48287B1-EAE3-DB42-B3C5-83D44FD835A6}" type="presOf" srcId="{60DA74DF-7E17-7A4A-899C-03CCEC0916ED}" destId="{A852267C-887D-544F-AFD3-6822C1FED1F3}" srcOrd="0" destOrd="0" presId="urn:microsoft.com/office/officeart/2005/8/layout/hList1"/>
    <dgm:cxn modelId="{00A2E70A-A7AA-0741-916B-962886D512C0}" type="presOf" srcId="{5A43DDF4-A4FD-6F43-8ED4-E7E15A6D7107}" destId="{4621DA37-BBAA-4B40-9E16-C024813DB0A4}" srcOrd="0" destOrd="1" presId="urn:microsoft.com/office/officeart/2005/8/layout/hList1"/>
    <dgm:cxn modelId="{A5B50BAA-15DF-274A-9B37-6963AA7FF17F}" type="presOf" srcId="{EF2B8B9F-228E-F54C-908A-B9394845384E}" destId="{4621DA37-BBAA-4B40-9E16-C024813DB0A4}" srcOrd="0" destOrd="3" presId="urn:microsoft.com/office/officeart/2005/8/layout/hList1"/>
    <dgm:cxn modelId="{FF02DC5A-B6CB-B246-AC94-1EE192E58485}" type="presOf" srcId="{1899100C-571C-954B-8DC9-B2055904296F}" destId="{40B8F913-0E35-3F4D-B18C-82A0A4D0080A}" srcOrd="0" destOrd="0" presId="urn:microsoft.com/office/officeart/2005/8/layout/hList1"/>
    <dgm:cxn modelId="{EB92EAC8-DE58-8E49-A948-5B3475C273B0}" type="presOf" srcId="{D256CBE8-00C4-5A43-BFCA-9D61E8229FDB}" destId="{865ADD6B-7903-B544-ABD9-C7B8485A28A5}" srcOrd="0" destOrd="0" presId="urn:microsoft.com/office/officeart/2005/8/layout/hList1"/>
    <dgm:cxn modelId="{035B7B17-42DD-074C-9852-61116D158DC5}" type="presOf" srcId="{F785FA14-8D7C-324F-8DEB-C812130A2FE2}" destId="{6B5A9686-22AF-794A-96C4-8EF1C8362BE4}" srcOrd="0" destOrd="2" presId="urn:microsoft.com/office/officeart/2005/8/layout/hList1"/>
    <dgm:cxn modelId="{9E9475FC-8244-6B42-8C24-05D988B03BFB}" srcId="{1899100C-571C-954B-8DC9-B2055904296F}" destId="{B13CDEC3-B349-7D41-9A7F-98780D139E51}" srcOrd="0" destOrd="0" parTransId="{D10BFE73-4EF8-4F49-8151-767FAEA11B64}" sibTransId="{9B0FA05B-CA8F-6041-903E-083D5D1D6746}"/>
    <dgm:cxn modelId="{7E5F92B6-7978-5C40-96B2-C56189721268}" type="presOf" srcId="{B13CDEC3-B349-7D41-9A7F-98780D139E51}" destId="{02CCBA2E-DE51-2A44-97FB-934E6591886A}" srcOrd="0" destOrd="0" presId="urn:microsoft.com/office/officeart/2005/8/layout/hList1"/>
    <dgm:cxn modelId="{33E780A4-2011-3C4A-B4D8-077F4ECBF994}" srcId="{1899100C-571C-954B-8DC9-B2055904296F}" destId="{6FDE1DA0-AB7C-E243-AAC1-BAFF7734D174}" srcOrd="2" destOrd="0" parTransId="{1A014DFF-7C43-9944-AF77-F315EC5E53AF}" sibTransId="{DB119868-71EA-2D4F-9A0D-34AF4CC11F12}"/>
    <dgm:cxn modelId="{FABA14D9-DCE6-442D-A149-F5739BAE74AF}" srcId="{8732255C-BB1B-D94A-B10A-79D14E6D6759}" destId="{A4A8299C-0FF5-4ED4-9D71-B382FA33F68B}" srcOrd="4" destOrd="0" parTransId="{9E391AAB-1920-4DD2-9BFF-6CCDB5E38A97}" sibTransId="{E8FF7CB7-0496-4715-91EA-65CF964C1C40}"/>
    <dgm:cxn modelId="{1742F8C7-876B-4759-97AF-A91BEC04571D}" type="presOf" srcId="{A4A8299C-0FF5-4ED4-9D71-B382FA33F68B}" destId="{4621DA37-BBAA-4B40-9E16-C024813DB0A4}" srcOrd="0" destOrd="4" presId="urn:microsoft.com/office/officeart/2005/8/layout/hList1"/>
    <dgm:cxn modelId="{0705FBEB-4311-2849-9A50-A37814EDC1FF}" srcId="{60DA74DF-7E17-7A4A-899C-03CCEC0916ED}" destId="{77AA9CE2-9F9F-2A41-973C-2245CA2AA442}" srcOrd="1" destOrd="0" parTransId="{95237216-6BC3-1B4E-9A55-160A309B81F1}" sibTransId="{478B3CA3-7328-0946-90CE-CE34A2DB6D4F}"/>
    <dgm:cxn modelId="{1A005E08-F56F-DC4E-B5DB-76185FDDE09D}" type="presOf" srcId="{6FDE1DA0-AB7C-E243-AAC1-BAFF7734D174}" destId="{02CCBA2E-DE51-2A44-97FB-934E6591886A}" srcOrd="0" destOrd="2" presId="urn:microsoft.com/office/officeart/2005/8/layout/hList1"/>
    <dgm:cxn modelId="{7FB09AE8-0421-FF46-9FC9-2663637C914A}" type="presOf" srcId="{8732255C-BB1B-D94A-B10A-79D14E6D6759}" destId="{9D59FECD-1986-484E-82BF-9D1D12160890}" srcOrd="0" destOrd="0" presId="urn:microsoft.com/office/officeart/2005/8/layout/hList1"/>
    <dgm:cxn modelId="{3F56305E-ECD7-4F40-AFE9-914EC3E10B0D}" type="presParOf" srcId="{865ADD6B-7903-B544-ABD9-C7B8485A28A5}" destId="{15D5DF70-97C5-0147-9FE5-D7B02040062F}" srcOrd="0" destOrd="0" presId="urn:microsoft.com/office/officeart/2005/8/layout/hList1"/>
    <dgm:cxn modelId="{10280AB3-D3A7-8048-AA78-DE9FE128434C}" type="presParOf" srcId="{15D5DF70-97C5-0147-9FE5-D7B02040062F}" destId="{9D59FECD-1986-484E-82BF-9D1D12160890}" srcOrd="0" destOrd="0" presId="urn:microsoft.com/office/officeart/2005/8/layout/hList1"/>
    <dgm:cxn modelId="{A98692C1-5CEF-0548-976C-8977C82D252D}" type="presParOf" srcId="{15D5DF70-97C5-0147-9FE5-D7B02040062F}" destId="{4621DA37-BBAA-4B40-9E16-C024813DB0A4}" srcOrd="1" destOrd="0" presId="urn:microsoft.com/office/officeart/2005/8/layout/hList1"/>
    <dgm:cxn modelId="{4BA4284C-E89B-4444-A979-AB88EE6A8ADE}" type="presParOf" srcId="{865ADD6B-7903-B544-ABD9-C7B8485A28A5}" destId="{D02707BB-0546-7E45-8522-FFED253AE814}" srcOrd="1" destOrd="0" presId="urn:microsoft.com/office/officeart/2005/8/layout/hList1"/>
    <dgm:cxn modelId="{B1A15927-B2E4-F843-95FB-3453753FEAF5}" type="presParOf" srcId="{865ADD6B-7903-B544-ABD9-C7B8485A28A5}" destId="{4705BC49-E3C8-B041-8862-9608B92D37AD}" srcOrd="2" destOrd="0" presId="urn:microsoft.com/office/officeart/2005/8/layout/hList1"/>
    <dgm:cxn modelId="{F7860690-EC0A-A74D-9477-B9B242EAE952}" type="presParOf" srcId="{4705BC49-E3C8-B041-8862-9608B92D37AD}" destId="{A852267C-887D-544F-AFD3-6822C1FED1F3}" srcOrd="0" destOrd="0" presId="urn:microsoft.com/office/officeart/2005/8/layout/hList1"/>
    <dgm:cxn modelId="{CF2C7011-3886-DD43-B538-9C4ABEAB5663}" type="presParOf" srcId="{4705BC49-E3C8-B041-8862-9608B92D37AD}" destId="{6B5A9686-22AF-794A-96C4-8EF1C8362BE4}" srcOrd="1" destOrd="0" presId="urn:microsoft.com/office/officeart/2005/8/layout/hList1"/>
    <dgm:cxn modelId="{90A822D4-B776-C145-AA5C-EEBF6A0BD671}" type="presParOf" srcId="{865ADD6B-7903-B544-ABD9-C7B8485A28A5}" destId="{10E33A68-1B48-ED4B-B72F-166EDB8DC334}" srcOrd="3" destOrd="0" presId="urn:microsoft.com/office/officeart/2005/8/layout/hList1"/>
    <dgm:cxn modelId="{B20AF218-857F-7347-BF03-1392D7352DB6}" type="presParOf" srcId="{865ADD6B-7903-B544-ABD9-C7B8485A28A5}" destId="{4199FC0C-0FA0-0C4D-88FA-1C0638B2B65E}" srcOrd="4" destOrd="0" presId="urn:microsoft.com/office/officeart/2005/8/layout/hList1"/>
    <dgm:cxn modelId="{4B013772-EC2D-4249-8161-5C0950AFA356}" type="presParOf" srcId="{4199FC0C-0FA0-0C4D-88FA-1C0638B2B65E}" destId="{40B8F913-0E35-3F4D-B18C-82A0A4D0080A}" srcOrd="0" destOrd="0" presId="urn:microsoft.com/office/officeart/2005/8/layout/hList1"/>
    <dgm:cxn modelId="{35241821-331F-6F4D-83A8-561DCBADF539}" type="presParOf" srcId="{4199FC0C-0FA0-0C4D-88FA-1C0638B2B65E}" destId="{02CCBA2E-DE51-2A44-97FB-934E659188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D528D-8A57-A94D-B9C3-350DDFA72BF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1C6F8-EEE2-DC4D-BA24-FCFD4C544C6F}">
      <dgm:prSet/>
      <dgm:spPr/>
      <dgm:t>
        <a:bodyPr/>
        <a:lstStyle/>
        <a:p>
          <a:pPr rtl="0"/>
          <a:r>
            <a:rPr lang="en-US"/>
            <a:t>Economics	</a:t>
          </a:r>
        </a:p>
      </dgm:t>
    </dgm:pt>
    <dgm:pt modelId="{BE53D5B5-7B02-F54E-8224-11B2C8DE66A3}" type="parTrans" cxnId="{C96B38B7-03FF-0040-96F1-24E93A5D823F}">
      <dgm:prSet/>
      <dgm:spPr/>
      <dgm:t>
        <a:bodyPr/>
        <a:lstStyle/>
        <a:p>
          <a:endParaRPr lang="en-US"/>
        </a:p>
      </dgm:t>
    </dgm:pt>
    <dgm:pt modelId="{A836F2ED-E402-6043-8E4C-051BF3C826B3}" type="sibTrans" cxnId="{C96B38B7-03FF-0040-96F1-24E93A5D823F}">
      <dgm:prSet/>
      <dgm:spPr/>
      <dgm:t>
        <a:bodyPr/>
        <a:lstStyle/>
        <a:p>
          <a:endParaRPr lang="en-US"/>
        </a:p>
      </dgm:t>
    </dgm:pt>
    <dgm:pt modelId="{BA43FF28-CD77-5D4F-A7FC-7D048991880F}">
      <dgm:prSet/>
      <dgm:spPr/>
      <dgm:t>
        <a:bodyPr/>
        <a:lstStyle/>
        <a:p>
          <a:pPr rtl="0"/>
          <a:r>
            <a:rPr lang="en-US"/>
            <a:t>Game theory</a:t>
          </a:r>
        </a:p>
      </dgm:t>
    </dgm:pt>
    <dgm:pt modelId="{C46D2BA0-0D33-F54C-840C-CCC65E5CB47F}" type="parTrans" cxnId="{56DF1760-23A7-2A4C-B13E-6194C45AA6D0}">
      <dgm:prSet/>
      <dgm:spPr/>
      <dgm:t>
        <a:bodyPr/>
        <a:lstStyle/>
        <a:p>
          <a:endParaRPr lang="en-US"/>
        </a:p>
      </dgm:t>
    </dgm:pt>
    <dgm:pt modelId="{71F24E58-DB3C-994B-BCC9-6BC6EB2CC169}" type="sibTrans" cxnId="{56DF1760-23A7-2A4C-B13E-6194C45AA6D0}">
      <dgm:prSet/>
      <dgm:spPr/>
      <dgm:t>
        <a:bodyPr/>
        <a:lstStyle/>
        <a:p>
          <a:endParaRPr lang="en-US"/>
        </a:p>
      </dgm:t>
    </dgm:pt>
    <dgm:pt modelId="{4B64010D-1651-0A46-80E5-934BF8B2F0CE}">
      <dgm:prSet/>
      <dgm:spPr/>
      <dgm:t>
        <a:bodyPr/>
        <a:lstStyle/>
        <a:p>
          <a:pPr rtl="0"/>
          <a:r>
            <a:rPr lang="en-US" dirty="0"/>
            <a:t>Decision theory </a:t>
          </a:r>
        </a:p>
      </dgm:t>
    </dgm:pt>
    <dgm:pt modelId="{69049B1F-B71D-AD41-88FD-81FB914D2CF1}" type="parTrans" cxnId="{1CE05D25-5028-004F-8FB9-C3CDE4D56C23}">
      <dgm:prSet/>
      <dgm:spPr/>
      <dgm:t>
        <a:bodyPr/>
        <a:lstStyle/>
        <a:p>
          <a:endParaRPr lang="en-US"/>
        </a:p>
      </dgm:t>
    </dgm:pt>
    <dgm:pt modelId="{7FD51F7A-EB83-0349-A200-2FA5723915A3}" type="sibTrans" cxnId="{1CE05D25-5028-004F-8FB9-C3CDE4D56C23}">
      <dgm:prSet/>
      <dgm:spPr/>
      <dgm:t>
        <a:bodyPr/>
        <a:lstStyle/>
        <a:p>
          <a:endParaRPr lang="en-US"/>
        </a:p>
      </dgm:t>
    </dgm:pt>
    <dgm:pt modelId="{D655B3BB-1948-B948-993D-7A4EDC32DCE2}">
      <dgm:prSet/>
      <dgm:spPr/>
      <dgm:t>
        <a:bodyPr/>
        <a:lstStyle/>
        <a:p>
          <a:pPr rtl="0"/>
          <a:r>
            <a:rPr lang="en-US" dirty="0"/>
            <a:t>Fair Division</a:t>
          </a:r>
        </a:p>
      </dgm:t>
    </dgm:pt>
    <dgm:pt modelId="{A5C3B4B8-DCBD-B947-97C0-0DAD886004CD}" type="parTrans" cxnId="{6187EC81-25ED-874C-B271-250C7C240F6B}">
      <dgm:prSet/>
      <dgm:spPr/>
      <dgm:t>
        <a:bodyPr/>
        <a:lstStyle/>
        <a:p>
          <a:endParaRPr lang="en-US"/>
        </a:p>
      </dgm:t>
    </dgm:pt>
    <dgm:pt modelId="{36498A7C-76C4-8C43-A516-3786242302A2}" type="sibTrans" cxnId="{6187EC81-25ED-874C-B271-250C7C240F6B}">
      <dgm:prSet/>
      <dgm:spPr/>
      <dgm:t>
        <a:bodyPr/>
        <a:lstStyle/>
        <a:p>
          <a:endParaRPr lang="en-US"/>
        </a:p>
      </dgm:t>
    </dgm:pt>
    <dgm:pt modelId="{3E15B004-D21F-6F42-9A56-380065A5D47F}">
      <dgm:prSet/>
      <dgm:spPr/>
      <dgm:t>
        <a:bodyPr/>
        <a:lstStyle/>
        <a:p>
          <a:pPr rtl="0"/>
          <a:r>
            <a:rPr lang="en-US"/>
            <a:t>Psychology</a:t>
          </a:r>
        </a:p>
      </dgm:t>
    </dgm:pt>
    <dgm:pt modelId="{C6B94F5A-17E4-4140-9C0D-292BF0FE5027}" type="parTrans" cxnId="{E1601D04-7EBA-D543-8D74-E9772D3843BF}">
      <dgm:prSet/>
      <dgm:spPr/>
      <dgm:t>
        <a:bodyPr/>
        <a:lstStyle/>
        <a:p>
          <a:endParaRPr lang="en-US"/>
        </a:p>
      </dgm:t>
    </dgm:pt>
    <dgm:pt modelId="{134FCDE4-3647-6F48-9FF6-23973166D862}" type="sibTrans" cxnId="{E1601D04-7EBA-D543-8D74-E9772D3843BF}">
      <dgm:prSet/>
      <dgm:spPr/>
      <dgm:t>
        <a:bodyPr/>
        <a:lstStyle/>
        <a:p>
          <a:endParaRPr lang="en-US"/>
        </a:p>
      </dgm:t>
    </dgm:pt>
    <dgm:pt modelId="{214DAACB-0D14-AA4A-A4EE-DCF8A42948D2}">
      <dgm:prSet/>
      <dgm:spPr/>
      <dgm:t>
        <a:bodyPr/>
        <a:lstStyle/>
        <a:p>
          <a:pPr rtl="0"/>
          <a:r>
            <a:rPr lang="en-US"/>
            <a:t>Perception and motor control</a:t>
          </a:r>
        </a:p>
      </dgm:t>
    </dgm:pt>
    <dgm:pt modelId="{58032B0F-DB98-5948-AC63-C38C9176621E}" type="parTrans" cxnId="{CCCA0D99-DD85-B547-92EB-3F977F564D0E}">
      <dgm:prSet/>
      <dgm:spPr/>
      <dgm:t>
        <a:bodyPr/>
        <a:lstStyle/>
        <a:p>
          <a:endParaRPr lang="en-US"/>
        </a:p>
      </dgm:t>
    </dgm:pt>
    <dgm:pt modelId="{C0DDBE00-C6A9-BC4D-A9D3-4BD18DB437A1}" type="sibTrans" cxnId="{CCCA0D99-DD85-B547-92EB-3F977F564D0E}">
      <dgm:prSet/>
      <dgm:spPr/>
      <dgm:t>
        <a:bodyPr/>
        <a:lstStyle/>
        <a:p>
          <a:endParaRPr lang="en-US"/>
        </a:p>
      </dgm:t>
    </dgm:pt>
    <dgm:pt modelId="{DAB449E4-44E9-E643-B514-52E06491A6C1}">
      <dgm:prSet/>
      <dgm:spPr/>
      <dgm:t>
        <a:bodyPr/>
        <a:lstStyle/>
        <a:p>
          <a:pPr rtl="0"/>
          <a:r>
            <a:rPr lang="en-US" dirty="0"/>
            <a:t>Experiments</a:t>
          </a:r>
        </a:p>
      </dgm:t>
    </dgm:pt>
    <dgm:pt modelId="{C53DB0A1-66DA-3B45-9556-6E43B744802F}" type="parTrans" cxnId="{073070D4-3F0D-3346-9B4A-43C8830A1765}">
      <dgm:prSet/>
      <dgm:spPr/>
      <dgm:t>
        <a:bodyPr/>
        <a:lstStyle/>
        <a:p>
          <a:endParaRPr lang="en-US"/>
        </a:p>
      </dgm:t>
    </dgm:pt>
    <dgm:pt modelId="{E3A80C76-0895-FE48-A5DD-53C6B9CF4151}" type="sibTrans" cxnId="{073070D4-3F0D-3346-9B4A-43C8830A1765}">
      <dgm:prSet/>
      <dgm:spPr/>
      <dgm:t>
        <a:bodyPr/>
        <a:lstStyle/>
        <a:p>
          <a:endParaRPr lang="en-US"/>
        </a:p>
      </dgm:t>
    </dgm:pt>
    <dgm:pt modelId="{0C69F343-8E1B-9E47-AC6B-EF8EEED7935F}">
      <dgm:prSet/>
      <dgm:spPr/>
      <dgm:t>
        <a:bodyPr/>
        <a:lstStyle/>
        <a:p>
          <a:pPr rtl="0"/>
          <a:r>
            <a:rPr lang="en-US"/>
            <a:t>Linguistics	</a:t>
          </a:r>
        </a:p>
      </dgm:t>
    </dgm:pt>
    <dgm:pt modelId="{8360AB18-1CEC-0041-86B9-6791F197EE0A}" type="parTrans" cxnId="{4F5331FF-20F5-5844-B6F6-FE0B8F794640}">
      <dgm:prSet/>
      <dgm:spPr/>
      <dgm:t>
        <a:bodyPr/>
        <a:lstStyle/>
        <a:p>
          <a:endParaRPr lang="en-US"/>
        </a:p>
      </dgm:t>
    </dgm:pt>
    <dgm:pt modelId="{013A2E9B-B350-9F48-A923-DEE9C30E5078}" type="sibTrans" cxnId="{4F5331FF-20F5-5844-B6F6-FE0B8F794640}">
      <dgm:prSet/>
      <dgm:spPr/>
      <dgm:t>
        <a:bodyPr/>
        <a:lstStyle/>
        <a:p>
          <a:endParaRPr lang="en-US"/>
        </a:p>
      </dgm:t>
    </dgm:pt>
    <dgm:pt modelId="{D28CA14D-82F5-F34D-84F0-AC7016D73283}">
      <dgm:prSet/>
      <dgm:spPr/>
      <dgm:t>
        <a:bodyPr/>
        <a:lstStyle/>
        <a:p>
          <a:pPr rtl="0"/>
          <a:r>
            <a:rPr lang="en-US"/>
            <a:t>Knowledge representation </a:t>
          </a:r>
        </a:p>
      </dgm:t>
    </dgm:pt>
    <dgm:pt modelId="{D44774FD-A55E-AC4E-94BB-7966656271A0}" type="parTrans" cxnId="{C94E7182-AC3A-5F42-8950-55ECFA8EAB77}">
      <dgm:prSet/>
      <dgm:spPr/>
      <dgm:t>
        <a:bodyPr/>
        <a:lstStyle/>
        <a:p>
          <a:endParaRPr lang="en-US"/>
        </a:p>
      </dgm:t>
    </dgm:pt>
    <dgm:pt modelId="{0611439D-2EFA-BE45-A4F9-835CCDD0CC07}" type="sibTrans" cxnId="{C94E7182-AC3A-5F42-8950-55ECFA8EAB77}">
      <dgm:prSet/>
      <dgm:spPr/>
      <dgm:t>
        <a:bodyPr/>
        <a:lstStyle/>
        <a:p>
          <a:endParaRPr lang="en-US"/>
        </a:p>
      </dgm:t>
    </dgm:pt>
    <dgm:pt modelId="{81021B12-7B4A-EA41-8C20-5D0E5D7175CE}">
      <dgm:prSet/>
      <dgm:spPr/>
      <dgm:t>
        <a:bodyPr/>
        <a:lstStyle/>
        <a:p>
          <a:pPr rtl="0"/>
          <a:r>
            <a:rPr lang="en-US"/>
            <a:t>grammar</a:t>
          </a:r>
        </a:p>
      </dgm:t>
    </dgm:pt>
    <dgm:pt modelId="{47AA54C0-B622-D14B-AAFA-506C4C12DB65}" type="parTrans" cxnId="{C0614977-A71F-0C4D-B44B-0EB84785A51E}">
      <dgm:prSet/>
      <dgm:spPr/>
      <dgm:t>
        <a:bodyPr/>
        <a:lstStyle/>
        <a:p>
          <a:endParaRPr lang="en-US"/>
        </a:p>
      </dgm:t>
    </dgm:pt>
    <dgm:pt modelId="{E7B5BD9D-7ABE-B14A-A8C8-452A8A0946C4}" type="sibTrans" cxnId="{C0614977-A71F-0C4D-B44B-0EB84785A51E}">
      <dgm:prSet/>
      <dgm:spPr/>
      <dgm:t>
        <a:bodyPr/>
        <a:lstStyle/>
        <a:p>
          <a:pPr rtl="0"/>
          <a:endParaRPr lang="en-US"/>
        </a:p>
      </dgm:t>
    </dgm:pt>
    <dgm:pt modelId="{19B1F56C-997C-4EAB-8EA0-007871DB7134}">
      <dgm:prSet/>
      <dgm:spPr/>
      <dgm:t>
        <a:bodyPr/>
        <a:lstStyle/>
        <a:p>
          <a:pPr rtl="0"/>
          <a:r>
            <a:rPr lang="en-US" dirty="0"/>
            <a:t>Utility theory</a:t>
          </a:r>
        </a:p>
      </dgm:t>
    </dgm:pt>
    <dgm:pt modelId="{525BCDDB-FF64-4E9D-B19E-472CF4100595}" type="parTrans" cxnId="{EBE1E056-AFD2-41E1-B708-3717F87356BC}">
      <dgm:prSet/>
      <dgm:spPr/>
      <dgm:t>
        <a:bodyPr/>
        <a:lstStyle/>
        <a:p>
          <a:endParaRPr lang="en-US"/>
        </a:p>
      </dgm:t>
    </dgm:pt>
    <dgm:pt modelId="{F5B609A1-9323-4E11-A484-59AA48945CAB}" type="sibTrans" cxnId="{EBE1E056-AFD2-41E1-B708-3717F87356BC}">
      <dgm:prSet/>
      <dgm:spPr/>
      <dgm:t>
        <a:bodyPr/>
        <a:lstStyle/>
        <a:p>
          <a:endParaRPr lang="en-US"/>
        </a:p>
      </dgm:t>
    </dgm:pt>
    <dgm:pt modelId="{2CB3E4F5-FC29-094C-B364-5AFD2E5C8717}" type="pres">
      <dgm:prSet presAssocID="{BD1D528D-8A57-A94D-B9C3-350DDFA72B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704107-60A3-D54B-8D26-9ADB7B940F58}" type="pres">
      <dgm:prSet presAssocID="{F1B1C6F8-EEE2-DC4D-BA24-FCFD4C544C6F}" presName="composite" presStyleCnt="0"/>
      <dgm:spPr/>
    </dgm:pt>
    <dgm:pt modelId="{51F0C4D6-F9A3-F244-86D6-52B812AE63AC}" type="pres">
      <dgm:prSet presAssocID="{F1B1C6F8-EEE2-DC4D-BA24-FCFD4C544C6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250F2-6CBD-6D46-9A0B-3F8C8B600E0B}" type="pres">
      <dgm:prSet presAssocID="{F1B1C6F8-EEE2-DC4D-BA24-FCFD4C544C6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26178-6B95-FB48-A196-7038659E41BC}" type="pres">
      <dgm:prSet presAssocID="{A836F2ED-E402-6043-8E4C-051BF3C826B3}" presName="space" presStyleCnt="0"/>
      <dgm:spPr/>
    </dgm:pt>
    <dgm:pt modelId="{D477456B-2F9E-A04E-8883-CDC638523C1E}" type="pres">
      <dgm:prSet presAssocID="{3E15B004-D21F-6F42-9A56-380065A5D47F}" presName="composite" presStyleCnt="0"/>
      <dgm:spPr/>
    </dgm:pt>
    <dgm:pt modelId="{29278670-3E4A-8547-A6D5-439D7EB156A6}" type="pres">
      <dgm:prSet presAssocID="{3E15B004-D21F-6F42-9A56-380065A5D47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E49E7-DD80-824D-A593-D44F10491CC0}" type="pres">
      <dgm:prSet presAssocID="{3E15B004-D21F-6F42-9A56-380065A5D47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90A75F-8102-F04D-BF90-9C0EFFFE2B72}" type="pres">
      <dgm:prSet presAssocID="{134FCDE4-3647-6F48-9FF6-23973166D862}" presName="space" presStyleCnt="0"/>
      <dgm:spPr/>
    </dgm:pt>
    <dgm:pt modelId="{7B2D49E4-D399-0F4F-9FD6-F072F0DB6D83}" type="pres">
      <dgm:prSet presAssocID="{0C69F343-8E1B-9E47-AC6B-EF8EEED7935F}" presName="composite" presStyleCnt="0"/>
      <dgm:spPr/>
    </dgm:pt>
    <dgm:pt modelId="{05E67F02-4B98-254C-A94B-136BA93727B8}" type="pres">
      <dgm:prSet presAssocID="{0C69F343-8E1B-9E47-AC6B-EF8EEED7935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AB52C-3C56-0349-8CD4-7930AD26B3A3}" type="pres">
      <dgm:prSet presAssocID="{0C69F343-8E1B-9E47-AC6B-EF8EEED7935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2B0096-FF83-D044-A63B-37AD50E469F6}" type="presOf" srcId="{D655B3BB-1948-B948-993D-7A4EDC32DCE2}" destId="{F35250F2-6CBD-6D46-9A0B-3F8C8B600E0B}" srcOrd="0" destOrd="2" presId="urn:microsoft.com/office/officeart/2005/8/layout/hList1"/>
    <dgm:cxn modelId="{FBEBA2E9-5C65-453A-A57A-55D11D6796CB}" type="presOf" srcId="{19B1F56C-997C-4EAB-8EA0-007871DB7134}" destId="{F35250F2-6CBD-6D46-9A0B-3F8C8B600E0B}" srcOrd="0" destOrd="3" presId="urn:microsoft.com/office/officeart/2005/8/layout/hList1"/>
    <dgm:cxn modelId="{7ECA25C0-0107-0440-AF7F-F755D77A4226}" type="presOf" srcId="{BD1D528D-8A57-A94D-B9C3-350DDFA72BF4}" destId="{2CB3E4F5-FC29-094C-B364-5AFD2E5C8717}" srcOrd="0" destOrd="0" presId="urn:microsoft.com/office/officeart/2005/8/layout/hList1"/>
    <dgm:cxn modelId="{1CE05D25-5028-004F-8FB9-C3CDE4D56C23}" srcId="{F1B1C6F8-EEE2-DC4D-BA24-FCFD4C544C6F}" destId="{4B64010D-1651-0A46-80E5-934BF8B2F0CE}" srcOrd="1" destOrd="0" parTransId="{69049B1F-B71D-AD41-88FD-81FB914D2CF1}" sibTransId="{7FD51F7A-EB83-0349-A200-2FA5723915A3}"/>
    <dgm:cxn modelId="{C96B38B7-03FF-0040-96F1-24E93A5D823F}" srcId="{BD1D528D-8A57-A94D-B9C3-350DDFA72BF4}" destId="{F1B1C6F8-EEE2-DC4D-BA24-FCFD4C544C6F}" srcOrd="0" destOrd="0" parTransId="{BE53D5B5-7B02-F54E-8224-11B2C8DE66A3}" sibTransId="{A836F2ED-E402-6043-8E4C-051BF3C826B3}"/>
    <dgm:cxn modelId="{718F7E52-E526-AD46-89CD-832B0E79D504}" type="presOf" srcId="{F1B1C6F8-EEE2-DC4D-BA24-FCFD4C544C6F}" destId="{51F0C4D6-F9A3-F244-86D6-52B812AE63AC}" srcOrd="0" destOrd="0" presId="urn:microsoft.com/office/officeart/2005/8/layout/hList1"/>
    <dgm:cxn modelId="{6187EC81-25ED-874C-B271-250C7C240F6B}" srcId="{F1B1C6F8-EEE2-DC4D-BA24-FCFD4C544C6F}" destId="{D655B3BB-1948-B948-993D-7A4EDC32DCE2}" srcOrd="2" destOrd="0" parTransId="{A5C3B4B8-DCBD-B947-97C0-0DAD886004CD}" sibTransId="{36498A7C-76C4-8C43-A516-3786242302A2}"/>
    <dgm:cxn modelId="{C94E7182-AC3A-5F42-8950-55ECFA8EAB77}" srcId="{0C69F343-8E1B-9E47-AC6B-EF8EEED7935F}" destId="{D28CA14D-82F5-F34D-84F0-AC7016D73283}" srcOrd="0" destOrd="0" parTransId="{D44774FD-A55E-AC4E-94BB-7966656271A0}" sibTransId="{0611439D-2EFA-BE45-A4F9-835CCDD0CC07}"/>
    <dgm:cxn modelId="{C0614977-A71F-0C4D-B44B-0EB84785A51E}" srcId="{0C69F343-8E1B-9E47-AC6B-EF8EEED7935F}" destId="{81021B12-7B4A-EA41-8C20-5D0E5D7175CE}" srcOrd="1" destOrd="0" parTransId="{47AA54C0-B622-D14B-AAFA-506C4C12DB65}" sibTransId="{E7B5BD9D-7ABE-B14A-A8C8-452A8A0946C4}"/>
    <dgm:cxn modelId="{4F5331FF-20F5-5844-B6F6-FE0B8F794640}" srcId="{BD1D528D-8A57-A94D-B9C3-350DDFA72BF4}" destId="{0C69F343-8E1B-9E47-AC6B-EF8EEED7935F}" srcOrd="2" destOrd="0" parTransId="{8360AB18-1CEC-0041-86B9-6791F197EE0A}" sibTransId="{013A2E9B-B350-9F48-A923-DEE9C30E5078}"/>
    <dgm:cxn modelId="{12001300-D1ED-D745-83EE-9290B4D2408F}" type="presOf" srcId="{81021B12-7B4A-EA41-8C20-5D0E5D7175CE}" destId="{F6DAB52C-3C56-0349-8CD4-7930AD26B3A3}" srcOrd="0" destOrd="1" presId="urn:microsoft.com/office/officeart/2005/8/layout/hList1"/>
    <dgm:cxn modelId="{973897F4-37E1-FB4C-961B-02680E775038}" type="presOf" srcId="{3E15B004-D21F-6F42-9A56-380065A5D47F}" destId="{29278670-3E4A-8547-A6D5-439D7EB156A6}" srcOrd="0" destOrd="0" presId="urn:microsoft.com/office/officeart/2005/8/layout/hList1"/>
    <dgm:cxn modelId="{EBE1E056-AFD2-41E1-B708-3717F87356BC}" srcId="{F1B1C6F8-EEE2-DC4D-BA24-FCFD4C544C6F}" destId="{19B1F56C-997C-4EAB-8EA0-007871DB7134}" srcOrd="3" destOrd="0" parTransId="{525BCDDB-FF64-4E9D-B19E-472CF4100595}" sibTransId="{F5B609A1-9323-4E11-A484-59AA48945CAB}"/>
    <dgm:cxn modelId="{CCCA0D99-DD85-B547-92EB-3F977F564D0E}" srcId="{3E15B004-D21F-6F42-9A56-380065A5D47F}" destId="{214DAACB-0D14-AA4A-A4EE-DCF8A42948D2}" srcOrd="0" destOrd="0" parTransId="{58032B0F-DB98-5948-AC63-C38C9176621E}" sibTransId="{C0DDBE00-C6A9-BC4D-A9D3-4BD18DB437A1}"/>
    <dgm:cxn modelId="{7C58009E-C08C-F24C-A53D-1034D5FA163B}" type="presOf" srcId="{4B64010D-1651-0A46-80E5-934BF8B2F0CE}" destId="{F35250F2-6CBD-6D46-9A0B-3F8C8B600E0B}" srcOrd="0" destOrd="1" presId="urn:microsoft.com/office/officeart/2005/8/layout/hList1"/>
    <dgm:cxn modelId="{E1601D04-7EBA-D543-8D74-E9772D3843BF}" srcId="{BD1D528D-8A57-A94D-B9C3-350DDFA72BF4}" destId="{3E15B004-D21F-6F42-9A56-380065A5D47F}" srcOrd="1" destOrd="0" parTransId="{C6B94F5A-17E4-4140-9C0D-292BF0FE5027}" sibTransId="{134FCDE4-3647-6F48-9FF6-23973166D862}"/>
    <dgm:cxn modelId="{452F26AE-3EDF-8645-B5F2-E7240A7B2F28}" type="presOf" srcId="{214DAACB-0D14-AA4A-A4EE-DCF8A42948D2}" destId="{A1DE49E7-DD80-824D-A593-D44F10491CC0}" srcOrd="0" destOrd="0" presId="urn:microsoft.com/office/officeart/2005/8/layout/hList1"/>
    <dgm:cxn modelId="{0AD426CE-1915-9D47-9054-5A7BB7D77B0B}" type="presOf" srcId="{BA43FF28-CD77-5D4F-A7FC-7D048991880F}" destId="{F35250F2-6CBD-6D46-9A0B-3F8C8B600E0B}" srcOrd="0" destOrd="0" presId="urn:microsoft.com/office/officeart/2005/8/layout/hList1"/>
    <dgm:cxn modelId="{073070D4-3F0D-3346-9B4A-43C8830A1765}" srcId="{3E15B004-D21F-6F42-9A56-380065A5D47F}" destId="{DAB449E4-44E9-E643-B514-52E06491A6C1}" srcOrd="1" destOrd="0" parTransId="{C53DB0A1-66DA-3B45-9556-6E43B744802F}" sibTransId="{E3A80C76-0895-FE48-A5DD-53C6B9CF4151}"/>
    <dgm:cxn modelId="{1D51F90F-FA5B-844A-9EDB-DB572922AE63}" type="presOf" srcId="{DAB449E4-44E9-E643-B514-52E06491A6C1}" destId="{A1DE49E7-DD80-824D-A593-D44F10491CC0}" srcOrd="0" destOrd="1" presId="urn:microsoft.com/office/officeart/2005/8/layout/hList1"/>
    <dgm:cxn modelId="{56DF1760-23A7-2A4C-B13E-6194C45AA6D0}" srcId="{F1B1C6F8-EEE2-DC4D-BA24-FCFD4C544C6F}" destId="{BA43FF28-CD77-5D4F-A7FC-7D048991880F}" srcOrd="0" destOrd="0" parTransId="{C46D2BA0-0D33-F54C-840C-CCC65E5CB47F}" sibTransId="{71F24E58-DB3C-994B-BCC9-6BC6EB2CC169}"/>
    <dgm:cxn modelId="{9AA94329-9CF8-0F4B-A3ED-3BF7CA99DB20}" type="presOf" srcId="{D28CA14D-82F5-F34D-84F0-AC7016D73283}" destId="{F6DAB52C-3C56-0349-8CD4-7930AD26B3A3}" srcOrd="0" destOrd="0" presId="urn:microsoft.com/office/officeart/2005/8/layout/hList1"/>
    <dgm:cxn modelId="{A2B8F999-992F-3048-9931-927BCF20142C}" type="presOf" srcId="{0C69F343-8E1B-9E47-AC6B-EF8EEED7935F}" destId="{05E67F02-4B98-254C-A94B-136BA93727B8}" srcOrd="0" destOrd="0" presId="urn:microsoft.com/office/officeart/2005/8/layout/hList1"/>
    <dgm:cxn modelId="{B630E8B3-D3ED-2740-8345-CC662688FC7C}" type="presParOf" srcId="{2CB3E4F5-FC29-094C-B364-5AFD2E5C8717}" destId="{36704107-60A3-D54B-8D26-9ADB7B940F58}" srcOrd="0" destOrd="0" presId="urn:microsoft.com/office/officeart/2005/8/layout/hList1"/>
    <dgm:cxn modelId="{96191DC5-B474-844E-BDA7-1F1344C1A800}" type="presParOf" srcId="{36704107-60A3-D54B-8D26-9ADB7B940F58}" destId="{51F0C4D6-F9A3-F244-86D6-52B812AE63AC}" srcOrd="0" destOrd="0" presId="urn:microsoft.com/office/officeart/2005/8/layout/hList1"/>
    <dgm:cxn modelId="{D2C3DD80-2E27-254F-B98A-52BBE89D3233}" type="presParOf" srcId="{36704107-60A3-D54B-8D26-9ADB7B940F58}" destId="{F35250F2-6CBD-6D46-9A0B-3F8C8B600E0B}" srcOrd="1" destOrd="0" presId="urn:microsoft.com/office/officeart/2005/8/layout/hList1"/>
    <dgm:cxn modelId="{7A715786-18FD-2343-B361-8716FF74CF03}" type="presParOf" srcId="{2CB3E4F5-FC29-094C-B364-5AFD2E5C8717}" destId="{35D26178-6B95-FB48-A196-7038659E41BC}" srcOrd="1" destOrd="0" presId="urn:microsoft.com/office/officeart/2005/8/layout/hList1"/>
    <dgm:cxn modelId="{ACF8450E-329D-AF44-AA94-F0022F59CA30}" type="presParOf" srcId="{2CB3E4F5-FC29-094C-B364-5AFD2E5C8717}" destId="{D477456B-2F9E-A04E-8883-CDC638523C1E}" srcOrd="2" destOrd="0" presId="urn:microsoft.com/office/officeart/2005/8/layout/hList1"/>
    <dgm:cxn modelId="{D2EEC3CA-7507-2042-8973-07C3B8BFC435}" type="presParOf" srcId="{D477456B-2F9E-A04E-8883-CDC638523C1E}" destId="{29278670-3E4A-8547-A6D5-439D7EB156A6}" srcOrd="0" destOrd="0" presId="urn:microsoft.com/office/officeart/2005/8/layout/hList1"/>
    <dgm:cxn modelId="{99D46539-0321-AC48-911C-C55C494BE8E6}" type="presParOf" srcId="{D477456B-2F9E-A04E-8883-CDC638523C1E}" destId="{A1DE49E7-DD80-824D-A593-D44F10491CC0}" srcOrd="1" destOrd="0" presId="urn:microsoft.com/office/officeart/2005/8/layout/hList1"/>
    <dgm:cxn modelId="{FCFD09C1-8E55-E94D-A891-B4A774F06443}" type="presParOf" srcId="{2CB3E4F5-FC29-094C-B364-5AFD2E5C8717}" destId="{EA90A75F-8102-F04D-BF90-9C0EFFFE2B72}" srcOrd="3" destOrd="0" presId="urn:microsoft.com/office/officeart/2005/8/layout/hList1"/>
    <dgm:cxn modelId="{7BF9EA41-9F05-1C42-8A05-2E6D6D40A35A}" type="presParOf" srcId="{2CB3E4F5-FC29-094C-B364-5AFD2E5C8717}" destId="{7B2D49E4-D399-0F4F-9FD6-F072F0DB6D83}" srcOrd="4" destOrd="0" presId="urn:microsoft.com/office/officeart/2005/8/layout/hList1"/>
    <dgm:cxn modelId="{453FC523-4EDC-714C-A3FD-C1D9C758AE1D}" type="presParOf" srcId="{7B2D49E4-D399-0F4F-9FD6-F072F0DB6D83}" destId="{05E67F02-4B98-254C-A94B-136BA93727B8}" srcOrd="0" destOrd="0" presId="urn:microsoft.com/office/officeart/2005/8/layout/hList1"/>
    <dgm:cxn modelId="{6354CC5E-6732-E045-9077-1366EC481A4C}" type="presParOf" srcId="{7B2D49E4-D399-0F4F-9FD6-F072F0DB6D83}" destId="{F6DAB52C-3C56-0349-8CD4-7930AD26B3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76253C-1F6B-4BDA-8AC4-6FC5E6FCF248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473A301-A1A7-4E0F-B416-CB08EADA5F59}">
      <dgm:prSet/>
      <dgm:spPr/>
      <dgm:t>
        <a:bodyPr/>
        <a:lstStyle/>
        <a:p>
          <a:pPr rtl="0"/>
          <a:r>
            <a:rPr lang="en-US" dirty="0"/>
            <a:t>Performance Measure</a:t>
          </a:r>
        </a:p>
      </dgm:t>
    </dgm:pt>
    <dgm:pt modelId="{2529D13B-C4B8-49BF-85D5-65239770286B}" type="parTrans" cxnId="{ABCE41EF-C683-40C9-9893-FB5CC4F9A9F4}">
      <dgm:prSet/>
      <dgm:spPr/>
      <dgm:t>
        <a:bodyPr/>
        <a:lstStyle/>
        <a:p>
          <a:endParaRPr lang="en-US"/>
        </a:p>
      </dgm:t>
    </dgm:pt>
    <dgm:pt modelId="{AEB7624C-ED1B-4ADD-8D56-FC8839D90C83}" type="sibTrans" cxnId="{ABCE41EF-C683-40C9-9893-FB5CC4F9A9F4}">
      <dgm:prSet/>
      <dgm:spPr/>
      <dgm:t>
        <a:bodyPr/>
        <a:lstStyle/>
        <a:p>
          <a:endParaRPr lang="en-US"/>
        </a:p>
      </dgm:t>
    </dgm:pt>
    <dgm:pt modelId="{0DED207D-E5EA-403E-A01F-3CA6275BB315}">
      <dgm:prSet/>
      <dgm:spPr/>
      <dgm:t>
        <a:bodyPr/>
        <a:lstStyle/>
        <a:p>
          <a:pPr rtl="0"/>
          <a:r>
            <a:rPr lang="en-US"/>
            <a:t>Safe </a:t>
          </a:r>
        </a:p>
      </dgm:t>
    </dgm:pt>
    <dgm:pt modelId="{D5066EB0-F715-4337-86D3-C155FF2E4C5C}" type="parTrans" cxnId="{8690B483-2731-4DEF-8789-4808A4B7FF43}">
      <dgm:prSet/>
      <dgm:spPr/>
      <dgm:t>
        <a:bodyPr/>
        <a:lstStyle/>
        <a:p>
          <a:endParaRPr lang="en-US"/>
        </a:p>
      </dgm:t>
    </dgm:pt>
    <dgm:pt modelId="{46D7CA16-2F8E-4EC9-9932-FCCEDBE04F38}" type="sibTrans" cxnId="{8690B483-2731-4DEF-8789-4808A4B7FF43}">
      <dgm:prSet/>
      <dgm:spPr/>
      <dgm:t>
        <a:bodyPr/>
        <a:lstStyle/>
        <a:p>
          <a:endParaRPr lang="en-US"/>
        </a:p>
      </dgm:t>
    </dgm:pt>
    <dgm:pt modelId="{F7758853-304D-4E0D-96E9-082D7D9D6F9A}">
      <dgm:prSet/>
      <dgm:spPr/>
      <dgm:t>
        <a:bodyPr/>
        <a:lstStyle/>
        <a:p>
          <a:pPr rtl="0"/>
          <a:r>
            <a:rPr lang="en-US" dirty="0"/>
            <a:t>Fast </a:t>
          </a:r>
        </a:p>
      </dgm:t>
    </dgm:pt>
    <dgm:pt modelId="{C7E1E5A9-A0AB-442B-BA6A-29EDB2E78E5D}" type="parTrans" cxnId="{B216D978-80F8-4277-BAA8-EDE5C887451F}">
      <dgm:prSet/>
      <dgm:spPr/>
      <dgm:t>
        <a:bodyPr/>
        <a:lstStyle/>
        <a:p>
          <a:endParaRPr lang="en-US"/>
        </a:p>
      </dgm:t>
    </dgm:pt>
    <dgm:pt modelId="{F2E5B43D-EAFB-4025-B09F-C45AE82B98C8}" type="sibTrans" cxnId="{B216D978-80F8-4277-BAA8-EDE5C887451F}">
      <dgm:prSet/>
      <dgm:spPr/>
      <dgm:t>
        <a:bodyPr/>
        <a:lstStyle/>
        <a:p>
          <a:endParaRPr lang="en-US"/>
        </a:p>
      </dgm:t>
    </dgm:pt>
    <dgm:pt modelId="{1F4353CB-3C97-4E0A-9491-4B64FB088478}">
      <dgm:prSet/>
      <dgm:spPr/>
      <dgm:t>
        <a:bodyPr/>
        <a:lstStyle/>
        <a:p>
          <a:pPr rtl="0"/>
          <a:r>
            <a:rPr lang="en-US" dirty="0"/>
            <a:t>Legal </a:t>
          </a:r>
        </a:p>
      </dgm:t>
    </dgm:pt>
    <dgm:pt modelId="{A8EA2119-1EFF-49E3-8EE8-4FFFAEC44B41}" type="parTrans" cxnId="{073AEF67-CC14-45F2-83A4-9114860D3420}">
      <dgm:prSet/>
      <dgm:spPr/>
      <dgm:t>
        <a:bodyPr/>
        <a:lstStyle/>
        <a:p>
          <a:endParaRPr lang="en-US"/>
        </a:p>
      </dgm:t>
    </dgm:pt>
    <dgm:pt modelId="{D715660C-976D-41AB-99A2-5B5F7FE8898A}" type="sibTrans" cxnId="{073AEF67-CC14-45F2-83A4-9114860D3420}">
      <dgm:prSet/>
      <dgm:spPr/>
      <dgm:t>
        <a:bodyPr/>
        <a:lstStyle/>
        <a:p>
          <a:endParaRPr lang="en-US"/>
        </a:p>
      </dgm:t>
    </dgm:pt>
    <dgm:pt modelId="{09C961ED-8CBF-4543-896F-2B9C4D268314}">
      <dgm:prSet/>
      <dgm:spPr/>
      <dgm:t>
        <a:bodyPr/>
        <a:lstStyle/>
        <a:p>
          <a:pPr rtl="0"/>
          <a:r>
            <a:rPr lang="en-US" dirty="0"/>
            <a:t>Comfort</a:t>
          </a:r>
        </a:p>
      </dgm:t>
    </dgm:pt>
    <dgm:pt modelId="{9E470846-2794-40C1-9A17-0819A50F74FD}" type="parTrans" cxnId="{788E51E3-36DA-426B-B57F-73A8C788B641}">
      <dgm:prSet/>
      <dgm:spPr/>
      <dgm:t>
        <a:bodyPr/>
        <a:lstStyle/>
        <a:p>
          <a:endParaRPr lang="en-US"/>
        </a:p>
      </dgm:t>
    </dgm:pt>
    <dgm:pt modelId="{2E6CA532-A083-4C65-BAE7-911E638B857C}" type="sibTrans" cxnId="{788E51E3-36DA-426B-B57F-73A8C788B641}">
      <dgm:prSet/>
      <dgm:spPr/>
      <dgm:t>
        <a:bodyPr/>
        <a:lstStyle/>
        <a:p>
          <a:endParaRPr lang="en-US"/>
        </a:p>
      </dgm:t>
    </dgm:pt>
    <dgm:pt modelId="{89A03AA0-924B-46DC-B730-235EF2FC2086}">
      <dgm:prSet/>
      <dgm:spPr/>
      <dgm:t>
        <a:bodyPr/>
        <a:lstStyle/>
        <a:p>
          <a:pPr rtl="0"/>
          <a:r>
            <a:rPr lang="en-US" dirty="0"/>
            <a:t>Revenue</a:t>
          </a:r>
        </a:p>
      </dgm:t>
    </dgm:pt>
    <dgm:pt modelId="{004BF0A2-A00F-4637-8A14-A1898B66B369}" type="parTrans" cxnId="{1CB32867-A756-4D74-9AB7-52BB0411B7BC}">
      <dgm:prSet/>
      <dgm:spPr/>
      <dgm:t>
        <a:bodyPr/>
        <a:lstStyle/>
        <a:p>
          <a:endParaRPr lang="en-US"/>
        </a:p>
      </dgm:t>
    </dgm:pt>
    <dgm:pt modelId="{E9621FFC-8A08-4BFD-9EEF-004C98D10795}" type="sibTrans" cxnId="{1CB32867-A756-4D74-9AB7-52BB0411B7BC}">
      <dgm:prSet/>
      <dgm:spPr/>
      <dgm:t>
        <a:bodyPr/>
        <a:lstStyle/>
        <a:p>
          <a:endParaRPr lang="en-US"/>
        </a:p>
      </dgm:t>
    </dgm:pt>
    <dgm:pt modelId="{2CFBFE8A-B008-4E23-9121-C3102A96E7E1}">
      <dgm:prSet/>
      <dgm:spPr/>
      <dgm:t>
        <a:bodyPr/>
        <a:lstStyle/>
        <a:p>
          <a:pPr rtl="0"/>
          <a:r>
            <a:rPr lang="en-US"/>
            <a:t>Environment </a:t>
          </a:r>
        </a:p>
      </dgm:t>
    </dgm:pt>
    <dgm:pt modelId="{B97BE099-C16F-4E22-9F97-7A8CB861A5F3}" type="parTrans" cxnId="{9A99BC0E-780F-460A-A286-86224DE77CB8}">
      <dgm:prSet/>
      <dgm:spPr/>
      <dgm:t>
        <a:bodyPr/>
        <a:lstStyle/>
        <a:p>
          <a:endParaRPr lang="en-US"/>
        </a:p>
      </dgm:t>
    </dgm:pt>
    <dgm:pt modelId="{D4BBFCC6-6E22-49C6-8BCB-5B702474BC42}" type="sibTrans" cxnId="{9A99BC0E-780F-460A-A286-86224DE77CB8}">
      <dgm:prSet/>
      <dgm:spPr/>
      <dgm:t>
        <a:bodyPr/>
        <a:lstStyle/>
        <a:p>
          <a:endParaRPr lang="en-US"/>
        </a:p>
      </dgm:t>
    </dgm:pt>
    <dgm:pt modelId="{37ED27D8-76F4-4DF2-86EE-A3579DE550D8}">
      <dgm:prSet/>
      <dgm:spPr/>
      <dgm:t>
        <a:bodyPr/>
        <a:lstStyle/>
        <a:p>
          <a:pPr rtl="0"/>
          <a:r>
            <a:rPr lang="en-US"/>
            <a:t>Roads </a:t>
          </a:r>
        </a:p>
      </dgm:t>
    </dgm:pt>
    <dgm:pt modelId="{32625792-C848-4B84-9338-83B4A80687FA}" type="parTrans" cxnId="{EBA7DA06-B9D8-488A-B2FA-053443036310}">
      <dgm:prSet/>
      <dgm:spPr/>
      <dgm:t>
        <a:bodyPr/>
        <a:lstStyle/>
        <a:p>
          <a:endParaRPr lang="en-US"/>
        </a:p>
      </dgm:t>
    </dgm:pt>
    <dgm:pt modelId="{3017DCF9-7331-45DB-B331-429A9D7E1342}" type="sibTrans" cxnId="{EBA7DA06-B9D8-488A-B2FA-053443036310}">
      <dgm:prSet/>
      <dgm:spPr/>
      <dgm:t>
        <a:bodyPr/>
        <a:lstStyle/>
        <a:p>
          <a:endParaRPr lang="en-US"/>
        </a:p>
      </dgm:t>
    </dgm:pt>
    <dgm:pt modelId="{DA1DD901-3C60-4257-80E2-82AF4C3F30D1}">
      <dgm:prSet/>
      <dgm:spPr/>
      <dgm:t>
        <a:bodyPr/>
        <a:lstStyle/>
        <a:p>
          <a:pPr rtl="0"/>
          <a:r>
            <a:rPr lang="en-US" dirty="0"/>
            <a:t>Other traffic </a:t>
          </a:r>
        </a:p>
      </dgm:t>
    </dgm:pt>
    <dgm:pt modelId="{D1BDFA8B-4B71-412E-B780-BD2B63743158}" type="parTrans" cxnId="{44AC5F02-6351-4672-9DDE-D43C2C2B8B35}">
      <dgm:prSet/>
      <dgm:spPr/>
      <dgm:t>
        <a:bodyPr/>
        <a:lstStyle/>
        <a:p>
          <a:endParaRPr lang="en-US"/>
        </a:p>
      </dgm:t>
    </dgm:pt>
    <dgm:pt modelId="{95C68972-BF09-4C66-AA3E-2D1067E3DE0B}" type="sibTrans" cxnId="{44AC5F02-6351-4672-9DDE-D43C2C2B8B35}">
      <dgm:prSet/>
      <dgm:spPr/>
      <dgm:t>
        <a:bodyPr/>
        <a:lstStyle/>
        <a:p>
          <a:endParaRPr lang="en-US"/>
        </a:p>
      </dgm:t>
    </dgm:pt>
    <dgm:pt modelId="{E7E8AF68-AF87-4F22-A900-B6A330340AFE}">
      <dgm:prSet/>
      <dgm:spPr/>
      <dgm:t>
        <a:bodyPr/>
        <a:lstStyle/>
        <a:p>
          <a:pPr rtl="0"/>
          <a:r>
            <a:rPr lang="en-US" dirty="0"/>
            <a:t>Pedestrians </a:t>
          </a:r>
        </a:p>
      </dgm:t>
    </dgm:pt>
    <dgm:pt modelId="{158F352F-4FB1-4F46-B90C-91DF6DF7D856}" type="parTrans" cxnId="{1F85CB04-DF69-4298-8D29-85E8651BFE56}">
      <dgm:prSet/>
      <dgm:spPr/>
      <dgm:t>
        <a:bodyPr/>
        <a:lstStyle/>
        <a:p>
          <a:endParaRPr lang="en-US"/>
        </a:p>
      </dgm:t>
    </dgm:pt>
    <dgm:pt modelId="{DE94E321-C148-4AD8-99B0-4B92BF561A28}" type="sibTrans" cxnId="{1F85CB04-DF69-4298-8D29-85E8651BFE56}">
      <dgm:prSet/>
      <dgm:spPr/>
      <dgm:t>
        <a:bodyPr/>
        <a:lstStyle/>
        <a:p>
          <a:endParaRPr lang="en-US"/>
        </a:p>
      </dgm:t>
    </dgm:pt>
    <dgm:pt modelId="{40FBE1E4-7D88-4CBC-B99B-B36E031F0515}">
      <dgm:prSet/>
      <dgm:spPr/>
      <dgm:t>
        <a:bodyPr/>
        <a:lstStyle/>
        <a:p>
          <a:pPr rtl="0"/>
          <a:r>
            <a:rPr lang="en-US" dirty="0"/>
            <a:t>Customers</a:t>
          </a:r>
        </a:p>
      </dgm:t>
    </dgm:pt>
    <dgm:pt modelId="{99E286E7-4993-45DE-A1B9-B9F426695B27}" type="parTrans" cxnId="{89C88FEF-5D61-4590-BFE8-159002039B0A}">
      <dgm:prSet/>
      <dgm:spPr/>
      <dgm:t>
        <a:bodyPr/>
        <a:lstStyle/>
        <a:p>
          <a:endParaRPr lang="en-US"/>
        </a:p>
      </dgm:t>
    </dgm:pt>
    <dgm:pt modelId="{415A0C66-D2AB-41A5-AE55-05A6BEEC33E4}" type="sibTrans" cxnId="{89C88FEF-5D61-4590-BFE8-159002039B0A}">
      <dgm:prSet/>
      <dgm:spPr/>
      <dgm:t>
        <a:bodyPr/>
        <a:lstStyle/>
        <a:p>
          <a:endParaRPr lang="en-US"/>
        </a:p>
      </dgm:t>
    </dgm:pt>
    <dgm:pt modelId="{9A990F68-341B-4546-BFA2-DF92F09B0F9A}">
      <dgm:prSet/>
      <dgm:spPr/>
      <dgm:t>
        <a:bodyPr/>
        <a:lstStyle/>
        <a:p>
          <a:pPr rtl="0"/>
          <a:r>
            <a:rPr lang="en-US" dirty="0"/>
            <a:t>Actuators </a:t>
          </a:r>
        </a:p>
      </dgm:t>
    </dgm:pt>
    <dgm:pt modelId="{7D448B7B-ACB0-4B61-AC52-E64FC7CD8B11}" type="parTrans" cxnId="{336530BC-F339-4773-B367-A4B1A6BD7E01}">
      <dgm:prSet/>
      <dgm:spPr/>
      <dgm:t>
        <a:bodyPr/>
        <a:lstStyle/>
        <a:p>
          <a:endParaRPr lang="en-US"/>
        </a:p>
      </dgm:t>
    </dgm:pt>
    <dgm:pt modelId="{4CDD026F-43F6-40CB-8EFA-5FA282BE5014}" type="sibTrans" cxnId="{336530BC-F339-4773-B367-A4B1A6BD7E01}">
      <dgm:prSet/>
      <dgm:spPr/>
      <dgm:t>
        <a:bodyPr/>
        <a:lstStyle/>
        <a:p>
          <a:endParaRPr lang="en-US"/>
        </a:p>
      </dgm:t>
    </dgm:pt>
    <dgm:pt modelId="{1E4A0A61-0BD7-43BB-9CDF-9A2CF52816F6}">
      <dgm:prSet/>
      <dgm:spPr/>
      <dgm:t>
        <a:bodyPr/>
        <a:lstStyle/>
        <a:p>
          <a:pPr rtl="0"/>
          <a:r>
            <a:rPr lang="en-US" dirty="0"/>
            <a:t>Steering wheel </a:t>
          </a:r>
        </a:p>
      </dgm:t>
    </dgm:pt>
    <dgm:pt modelId="{456D8E50-0216-4551-AAB5-DA148214015E}" type="parTrans" cxnId="{B34A38CA-B626-4824-91E2-6567F6F6F074}">
      <dgm:prSet/>
      <dgm:spPr/>
      <dgm:t>
        <a:bodyPr/>
        <a:lstStyle/>
        <a:p>
          <a:endParaRPr lang="en-US"/>
        </a:p>
      </dgm:t>
    </dgm:pt>
    <dgm:pt modelId="{0173BFBC-7C8A-4AA2-AA00-2B7098351B57}" type="sibTrans" cxnId="{B34A38CA-B626-4824-91E2-6567F6F6F074}">
      <dgm:prSet/>
      <dgm:spPr/>
      <dgm:t>
        <a:bodyPr/>
        <a:lstStyle/>
        <a:p>
          <a:endParaRPr lang="en-US"/>
        </a:p>
      </dgm:t>
    </dgm:pt>
    <dgm:pt modelId="{BE208020-39D6-4A3E-BE74-643F5764DEB5}">
      <dgm:prSet/>
      <dgm:spPr/>
      <dgm:t>
        <a:bodyPr/>
        <a:lstStyle/>
        <a:p>
          <a:pPr rtl="0"/>
          <a:r>
            <a:rPr lang="en-US" dirty="0"/>
            <a:t>Accelerator </a:t>
          </a:r>
        </a:p>
      </dgm:t>
    </dgm:pt>
    <dgm:pt modelId="{D1E0AA89-7410-4ED0-8CB7-23DB8295200D}" type="parTrans" cxnId="{EB401831-4B91-40EC-AFC1-79B3DA515BC5}">
      <dgm:prSet/>
      <dgm:spPr/>
      <dgm:t>
        <a:bodyPr/>
        <a:lstStyle/>
        <a:p>
          <a:endParaRPr lang="en-US"/>
        </a:p>
      </dgm:t>
    </dgm:pt>
    <dgm:pt modelId="{54CA42F6-1F63-4EA7-B77A-8866FBF5C5FD}" type="sibTrans" cxnId="{EB401831-4B91-40EC-AFC1-79B3DA515BC5}">
      <dgm:prSet/>
      <dgm:spPr/>
      <dgm:t>
        <a:bodyPr/>
        <a:lstStyle/>
        <a:p>
          <a:endParaRPr lang="en-US"/>
        </a:p>
      </dgm:t>
    </dgm:pt>
    <dgm:pt modelId="{F26BE5B8-E197-4665-9954-30083514A302}">
      <dgm:prSet/>
      <dgm:spPr/>
      <dgm:t>
        <a:bodyPr/>
        <a:lstStyle/>
        <a:p>
          <a:pPr rtl="0"/>
          <a:r>
            <a:rPr lang="en-US" dirty="0"/>
            <a:t>Brake</a:t>
          </a:r>
        </a:p>
      </dgm:t>
    </dgm:pt>
    <dgm:pt modelId="{EAE9568D-076B-40C5-B30C-C70ADBD511F3}" type="parTrans" cxnId="{BBF5484E-DDDC-40A8-880A-1BFEC6A597F1}">
      <dgm:prSet/>
      <dgm:spPr/>
      <dgm:t>
        <a:bodyPr/>
        <a:lstStyle/>
        <a:p>
          <a:endParaRPr lang="en-US"/>
        </a:p>
      </dgm:t>
    </dgm:pt>
    <dgm:pt modelId="{9BD39C59-D814-4E77-887F-42D682702E40}" type="sibTrans" cxnId="{BBF5484E-DDDC-40A8-880A-1BFEC6A597F1}">
      <dgm:prSet/>
      <dgm:spPr/>
      <dgm:t>
        <a:bodyPr/>
        <a:lstStyle/>
        <a:p>
          <a:endParaRPr lang="en-US"/>
        </a:p>
      </dgm:t>
    </dgm:pt>
    <dgm:pt modelId="{2EB2D5EF-C694-4A71-8B87-7E44B9B0B27A}">
      <dgm:prSet/>
      <dgm:spPr/>
      <dgm:t>
        <a:bodyPr/>
        <a:lstStyle/>
        <a:p>
          <a:pPr rtl="0"/>
          <a:r>
            <a:rPr lang="en-US" dirty="0"/>
            <a:t>Sensors</a:t>
          </a:r>
        </a:p>
      </dgm:t>
    </dgm:pt>
    <dgm:pt modelId="{8F0F1596-4222-4F0B-A4DF-656A31267D54}" type="parTrans" cxnId="{4248B91C-9E3B-4AC6-B8E4-C35680C162C9}">
      <dgm:prSet/>
      <dgm:spPr/>
      <dgm:t>
        <a:bodyPr/>
        <a:lstStyle/>
        <a:p>
          <a:endParaRPr lang="en-US"/>
        </a:p>
      </dgm:t>
    </dgm:pt>
    <dgm:pt modelId="{BC42FB30-27DB-41E3-B292-5FF73284FE11}" type="sibTrans" cxnId="{4248B91C-9E3B-4AC6-B8E4-C35680C162C9}">
      <dgm:prSet/>
      <dgm:spPr/>
      <dgm:t>
        <a:bodyPr/>
        <a:lstStyle/>
        <a:p>
          <a:endParaRPr lang="en-US"/>
        </a:p>
      </dgm:t>
    </dgm:pt>
    <dgm:pt modelId="{8F808230-6BBE-4B3D-8DDB-22B72B4D60CD}">
      <dgm:prSet/>
      <dgm:spPr/>
      <dgm:t>
        <a:bodyPr/>
        <a:lstStyle/>
        <a:p>
          <a:pPr rtl="0"/>
          <a:r>
            <a:rPr lang="en-US" dirty="0"/>
            <a:t>Signal</a:t>
          </a:r>
        </a:p>
      </dgm:t>
    </dgm:pt>
    <dgm:pt modelId="{EF4B45F2-AF89-4244-B185-F75D2AB3B5AE}" type="parTrans" cxnId="{2A9FECF0-9EB7-4B0C-B20B-3F5500409D3E}">
      <dgm:prSet/>
      <dgm:spPr/>
      <dgm:t>
        <a:bodyPr/>
        <a:lstStyle/>
        <a:p>
          <a:endParaRPr lang="en-US"/>
        </a:p>
      </dgm:t>
    </dgm:pt>
    <dgm:pt modelId="{7C354F2A-D2FF-4C2F-B5A7-47A182C4C9AE}" type="sibTrans" cxnId="{2A9FECF0-9EB7-4B0C-B20B-3F5500409D3E}">
      <dgm:prSet/>
      <dgm:spPr/>
      <dgm:t>
        <a:bodyPr/>
        <a:lstStyle/>
        <a:p>
          <a:endParaRPr lang="en-US"/>
        </a:p>
      </dgm:t>
    </dgm:pt>
    <dgm:pt modelId="{18F26A74-45E1-494C-82AA-67BA3F68066F}">
      <dgm:prSet/>
      <dgm:spPr/>
      <dgm:t>
        <a:bodyPr/>
        <a:lstStyle/>
        <a:p>
          <a:pPr rtl="0"/>
          <a:r>
            <a:rPr lang="en-US" dirty="0"/>
            <a:t>Horn</a:t>
          </a:r>
        </a:p>
      </dgm:t>
    </dgm:pt>
    <dgm:pt modelId="{6C17F77A-F2EF-4050-BE36-A2009CDC2D28}" type="parTrans" cxnId="{67B7146F-F8D8-44B1-B2A5-3CD9A4AE0165}">
      <dgm:prSet/>
      <dgm:spPr/>
      <dgm:t>
        <a:bodyPr/>
        <a:lstStyle/>
        <a:p>
          <a:endParaRPr lang="en-US"/>
        </a:p>
      </dgm:t>
    </dgm:pt>
    <dgm:pt modelId="{FA09402B-70D7-4169-B471-378B00946312}" type="sibTrans" cxnId="{67B7146F-F8D8-44B1-B2A5-3CD9A4AE0165}">
      <dgm:prSet/>
      <dgm:spPr/>
      <dgm:t>
        <a:bodyPr/>
        <a:lstStyle/>
        <a:p>
          <a:endParaRPr lang="en-US"/>
        </a:p>
      </dgm:t>
    </dgm:pt>
    <dgm:pt modelId="{925F83A8-CC71-4E49-94CA-008F949A29D8}">
      <dgm:prSet/>
      <dgm:spPr/>
      <dgm:t>
        <a:bodyPr/>
        <a:lstStyle/>
        <a:p>
          <a:pPr rtl="0"/>
          <a:r>
            <a:rPr lang="en-US" dirty="0"/>
            <a:t>Camera</a:t>
          </a:r>
        </a:p>
      </dgm:t>
    </dgm:pt>
    <dgm:pt modelId="{A6306E8B-D1E6-498C-8BC7-597CD79DF42C}" type="parTrans" cxnId="{09A1EE89-3ED8-42F8-B9C4-196816BA8837}">
      <dgm:prSet/>
      <dgm:spPr/>
      <dgm:t>
        <a:bodyPr/>
        <a:lstStyle/>
        <a:p>
          <a:endParaRPr lang="en-US"/>
        </a:p>
      </dgm:t>
    </dgm:pt>
    <dgm:pt modelId="{E47D73FF-393C-41CC-B295-1FDCC7E1973A}" type="sibTrans" cxnId="{09A1EE89-3ED8-42F8-B9C4-196816BA8837}">
      <dgm:prSet/>
      <dgm:spPr/>
      <dgm:t>
        <a:bodyPr/>
        <a:lstStyle/>
        <a:p>
          <a:endParaRPr lang="en-US"/>
        </a:p>
      </dgm:t>
    </dgm:pt>
    <dgm:pt modelId="{AD65E707-C977-4BC7-AB5B-F5EF5E16DAF1}">
      <dgm:prSet/>
      <dgm:spPr/>
      <dgm:t>
        <a:bodyPr/>
        <a:lstStyle/>
        <a:p>
          <a:pPr rtl="0"/>
          <a:r>
            <a:rPr lang="en-US" dirty="0"/>
            <a:t>Sonar</a:t>
          </a:r>
        </a:p>
      </dgm:t>
    </dgm:pt>
    <dgm:pt modelId="{6B44FF8A-E55C-4D0D-A98A-C3C4FE46A2D6}" type="parTrans" cxnId="{F7C02FB3-C5A6-412C-9F61-F68746384783}">
      <dgm:prSet/>
      <dgm:spPr/>
      <dgm:t>
        <a:bodyPr/>
        <a:lstStyle/>
        <a:p>
          <a:endParaRPr lang="en-US"/>
        </a:p>
      </dgm:t>
    </dgm:pt>
    <dgm:pt modelId="{49A3B9AE-2B59-4D68-B036-788AE403408A}" type="sibTrans" cxnId="{F7C02FB3-C5A6-412C-9F61-F68746384783}">
      <dgm:prSet/>
      <dgm:spPr/>
      <dgm:t>
        <a:bodyPr/>
        <a:lstStyle/>
        <a:p>
          <a:endParaRPr lang="en-US"/>
        </a:p>
      </dgm:t>
    </dgm:pt>
    <dgm:pt modelId="{63EB21D1-45DF-4EAC-9526-9F6816F2D6DE}">
      <dgm:prSet/>
      <dgm:spPr/>
      <dgm:t>
        <a:bodyPr/>
        <a:lstStyle/>
        <a:p>
          <a:pPr rtl="0"/>
          <a:r>
            <a:rPr lang="en-US" dirty="0"/>
            <a:t>Speedometer</a:t>
          </a:r>
        </a:p>
      </dgm:t>
    </dgm:pt>
    <dgm:pt modelId="{3B684DA3-3D39-409A-8B03-CC3CF75A6548}" type="parTrans" cxnId="{51E25052-0F4E-4E29-98E3-1ABE907B9956}">
      <dgm:prSet/>
      <dgm:spPr/>
      <dgm:t>
        <a:bodyPr/>
        <a:lstStyle/>
        <a:p>
          <a:endParaRPr lang="en-US"/>
        </a:p>
      </dgm:t>
    </dgm:pt>
    <dgm:pt modelId="{B06B437E-55C5-4387-BA1B-0DC9E2ABCC50}" type="sibTrans" cxnId="{51E25052-0F4E-4E29-98E3-1ABE907B9956}">
      <dgm:prSet/>
      <dgm:spPr/>
      <dgm:t>
        <a:bodyPr/>
        <a:lstStyle/>
        <a:p>
          <a:endParaRPr lang="en-US"/>
        </a:p>
      </dgm:t>
    </dgm:pt>
    <dgm:pt modelId="{AEB18334-266F-48C9-B10D-0826BF85B407}">
      <dgm:prSet/>
      <dgm:spPr/>
      <dgm:t>
        <a:bodyPr/>
        <a:lstStyle/>
        <a:p>
          <a:pPr rtl="0"/>
          <a:r>
            <a:rPr lang="en-US" dirty="0"/>
            <a:t>GPS</a:t>
          </a:r>
        </a:p>
      </dgm:t>
    </dgm:pt>
    <dgm:pt modelId="{092FD477-1EE1-492F-B20A-8F43E4BB920B}" type="parTrans" cxnId="{92838343-489E-4271-8A7F-BD11CEC1ABB3}">
      <dgm:prSet/>
      <dgm:spPr/>
      <dgm:t>
        <a:bodyPr/>
        <a:lstStyle/>
        <a:p>
          <a:endParaRPr lang="en-US"/>
        </a:p>
      </dgm:t>
    </dgm:pt>
    <dgm:pt modelId="{615F8C94-6690-4C2B-935E-595E78BFA38E}" type="sibTrans" cxnId="{92838343-489E-4271-8A7F-BD11CEC1ABB3}">
      <dgm:prSet/>
      <dgm:spPr/>
      <dgm:t>
        <a:bodyPr/>
        <a:lstStyle/>
        <a:p>
          <a:endParaRPr lang="en-US"/>
        </a:p>
      </dgm:t>
    </dgm:pt>
    <dgm:pt modelId="{ACD7AF9B-4703-41FA-8244-AADCDCA31AAB}">
      <dgm:prSet/>
      <dgm:spPr/>
      <dgm:t>
        <a:bodyPr/>
        <a:lstStyle/>
        <a:p>
          <a:pPr rtl="0"/>
          <a:r>
            <a:rPr lang="en-US" dirty="0"/>
            <a:t>Engine sensors</a:t>
          </a:r>
        </a:p>
      </dgm:t>
    </dgm:pt>
    <dgm:pt modelId="{D731102A-0ED5-4CF6-89E1-8B039D985167}" type="parTrans" cxnId="{1E0DB46D-D029-40B4-895D-CAC694ECCF02}">
      <dgm:prSet/>
      <dgm:spPr/>
      <dgm:t>
        <a:bodyPr/>
        <a:lstStyle/>
        <a:p>
          <a:endParaRPr lang="en-US"/>
        </a:p>
      </dgm:t>
    </dgm:pt>
    <dgm:pt modelId="{52DDE9C8-23FF-47D6-A39D-C5D1DE0DF111}" type="sibTrans" cxnId="{1E0DB46D-D029-40B4-895D-CAC694ECCF02}">
      <dgm:prSet/>
      <dgm:spPr/>
      <dgm:t>
        <a:bodyPr/>
        <a:lstStyle/>
        <a:p>
          <a:endParaRPr lang="en-US"/>
        </a:p>
      </dgm:t>
    </dgm:pt>
    <dgm:pt modelId="{793ACE13-BC32-41BD-A695-E14A8666A32A}" type="pres">
      <dgm:prSet presAssocID="{A276253C-1F6B-4BDA-8AC4-6FC5E6FCF2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938CA5-8D44-4EF6-A887-4395E4994E91}" type="pres">
      <dgm:prSet presAssocID="{9473A301-A1A7-4E0F-B416-CB08EADA5F5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69100C-1EA5-485D-AC3A-D8F70B5042FE}" type="pres">
      <dgm:prSet presAssocID="{AEB7624C-ED1B-4ADD-8D56-FC8839D90C83}" presName="sibTrans" presStyleCnt="0"/>
      <dgm:spPr/>
    </dgm:pt>
    <dgm:pt modelId="{3801DA1E-23A9-43DB-92E3-7B874A50E586}" type="pres">
      <dgm:prSet presAssocID="{2CFBFE8A-B008-4E23-9121-C3102A96E7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581AC-13AC-4654-BF7F-CBD079687911}" type="pres">
      <dgm:prSet presAssocID="{D4BBFCC6-6E22-49C6-8BCB-5B702474BC42}" presName="sibTrans" presStyleCnt="0"/>
      <dgm:spPr/>
    </dgm:pt>
    <dgm:pt modelId="{7D472E75-CD27-4F4C-B6DC-041DBCCFAD96}" type="pres">
      <dgm:prSet presAssocID="{9A990F68-341B-4546-BFA2-DF92F09B0F9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2D370-03F9-4660-BA2A-20FC82227BAC}" type="pres">
      <dgm:prSet presAssocID="{4CDD026F-43F6-40CB-8EFA-5FA282BE5014}" presName="sibTrans" presStyleCnt="0"/>
      <dgm:spPr/>
    </dgm:pt>
    <dgm:pt modelId="{4D59A97F-0B9D-4FF6-97E8-410886764B4E}" type="pres">
      <dgm:prSet presAssocID="{2EB2D5EF-C694-4A71-8B87-7E44B9B0B27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C88FEF-5D61-4590-BFE8-159002039B0A}" srcId="{2CFBFE8A-B008-4E23-9121-C3102A96E7E1}" destId="{40FBE1E4-7D88-4CBC-B99B-B36E031F0515}" srcOrd="3" destOrd="0" parTransId="{99E286E7-4993-45DE-A1B9-B9F426695B27}" sibTransId="{415A0C66-D2AB-41A5-AE55-05A6BEEC33E4}"/>
    <dgm:cxn modelId="{09A1EE89-3ED8-42F8-B9C4-196816BA8837}" srcId="{2EB2D5EF-C694-4A71-8B87-7E44B9B0B27A}" destId="{925F83A8-CC71-4E49-94CA-008F949A29D8}" srcOrd="0" destOrd="0" parTransId="{A6306E8B-D1E6-498C-8BC7-597CD79DF42C}" sibTransId="{E47D73FF-393C-41CC-B295-1FDCC7E1973A}"/>
    <dgm:cxn modelId="{92838343-489E-4271-8A7F-BD11CEC1ABB3}" srcId="{2EB2D5EF-C694-4A71-8B87-7E44B9B0B27A}" destId="{AEB18334-266F-48C9-B10D-0826BF85B407}" srcOrd="3" destOrd="0" parTransId="{092FD477-1EE1-492F-B20A-8F43E4BB920B}" sibTransId="{615F8C94-6690-4C2B-935E-595E78BFA38E}"/>
    <dgm:cxn modelId="{702C0939-3E03-4581-8D00-9C09A9BE4F59}" type="presOf" srcId="{925F83A8-CC71-4E49-94CA-008F949A29D8}" destId="{4D59A97F-0B9D-4FF6-97E8-410886764B4E}" srcOrd="0" destOrd="1" presId="urn:microsoft.com/office/officeart/2005/8/layout/default"/>
    <dgm:cxn modelId="{F9952A16-0BC5-43EC-B30A-E6AE493444A2}" type="presOf" srcId="{18F26A74-45E1-494C-82AA-67BA3F68066F}" destId="{7D472E75-CD27-4F4C-B6DC-041DBCCFAD96}" srcOrd="0" destOrd="5" presId="urn:microsoft.com/office/officeart/2005/8/layout/default"/>
    <dgm:cxn modelId="{1F85CB04-DF69-4298-8D29-85E8651BFE56}" srcId="{2CFBFE8A-B008-4E23-9121-C3102A96E7E1}" destId="{E7E8AF68-AF87-4F22-A900-B6A330340AFE}" srcOrd="2" destOrd="0" parTransId="{158F352F-4FB1-4F46-B90C-91DF6DF7D856}" sibTransId="{DE94E321-C148-4AD8-99B0-4B92BF561A28}"/>
    <dgm:cxn modelId="{4248B91C-9E3B-4AC6-B8E4-C35680C162C9}" srcId="{A276253C-1F6B-4BDA-8AC4-6FC5E6FCF248}" destId="{2EB2D5EF-C694-4A71-8B87-7E44B9B0B27A}" srcOrd="3" destOrd="0" parTransId="{8F0F1596-4222-4F0B-A4DF-656A31267D54}" sibTransId="{BC42FB30-27DB-41E3-B292-5FF73284FE11}"/>
    <dgm:cxn modelId="{F7C02FB3-C5A6-412C-9F61-F68746384783}" srcId="{2EB2D5EF-C694-4A71-8B87-7E44B9B0B27A}" destId="{AD65E707-C977-4BC7-AB5B-F5EF5E16DAF1}" srcOrd="1" destOrd="0" parTransId="{6B44FF8A-E55C-4D0D-A98A-C3C4FE46A2D6}" sibTransId="{49A3B9AE-2B59-4D68-B036-788AE403408A}"/>
    <dgm:cxn modelId="{EB401831-4B91-40EC-AFC1-79B3DA515BC5}" srcId="{9A990F68-341B-4546-BFA2-DF92F09B0F9A}" destId="{BE208020-39D6-4A3E-BE74-643F5764DEB5}" srcOrd="1" destOrd="0" parTransId="{D1E0AA89-7410-4ED0-8CB7-23DB8295200D}" sibTransId="{54CA42F6-1F63-4EA7-B77A-8866FBF5C5FD}"/>
    <dgm:cxn modelId="{67B7146F-F8D8-44B1-B2A5-3CD9A4AE0165}" srcId="{9A990F68-341B-4546-BFA2-DF92F09B0F9A}" destId="{18F26A74-45E1-494C-82AA-67BA3F68066F}" srcOrd="4" destOrd="0" parTransId="{6C17F77A-F2EF-4050-BE36-A2009CDC2D28}" sibTransId="{FA09402B-70D7-4169-B471-378B00946312}"/>
    <dgm:cxn modelId="{BD68E4CF-F632-46F7-9AAB-B101E158C5F0}" type="presOf" srcId="{37ED27D8-76F4-4DF2-86EE-A3579DE550D8}" destId="{3801DA1E-23A9-43DB-92E3-7B874A50E586}" srcOrd="0" destOrd="1" presId="urn:microsoft.com/office/officeart/2005/8/layout/default"/>
    <dgm:cxn modelId="{8690B483-2731-4DEF-8789-4808A4B7FF43}" srcId="{9473A301-A1A7-4E0F-B416-CB08EADA5F59}" destId="{0DED207D-E5EA-403E-A01F-3CA6275BB315}" srcOrd="0" destOrd="0" parTransId="{D5066EB0-F715-4337-86D3-C155FF2E4C5C}" sibTransId="{46D7CA16-2F8E-4EC9-9932-FCCEDBE04F38}"/>
    <dgm:cxn modelId="{AAE85BB9-AA34-438A-94C6-B6F92719FBB9}" type="presOf" srcId="{AD65E707-C977-4BC7-AB5B-F5EF5E16DAF1}" destId="{4D59A97F-0B9D-4FF6-97E8-410886764B4E}" srcOrd="0" destOrd="2" presId="urn:microsoft.com/office/officeart/2005/8/layout/default"/>
    <dgm:cxn modelId="{9A99BC0E-780F-460A-A286-86224DE77CB8}" srcId="{A276253C-1F6B-4BDA-8AC4-6FC5E6FCF248}" destId="{2CFBFE8A-B008-4E23-9121-C3102A96E7E1}" srcOrd="1" destOrd="0" parTransId="{B97BE099-C16F-4E22-9F97-7A8CB861A5F3}" sibTransId="{D4BBFCC6-6E22-49C6-8BCB-5B702474BC42}"/>
    <dgm:cxn modelId="{015FA094-3000-4454-9B1D-4EF43AE3A47B}" type="presOf" srcId="{2EB2D5EF-C694-4A71-8B87-7E44B9B0B27A}" destId="{4D59A97F-0B9D-4FF6-97E8-410886764B4E}" srcOrd="0" destOrd="0" presId="urn:microsoft.com/office/officeart/2005/8/layout/default"/>
    <dgm:cxn modelId="{CC3E2A52-BEB4-4957-A010-0A694268A2D7}" type="presOf" srcId="{0DED207D-E5EA-403E-A01F-3CA6275BB315}" destId="{10938CA5-8D44-4EF6-A887-4395E4994E91}" srcOrd="0" destOrd="1" presId="urn:microsoft.com/office/officeart/2005/8/layout/default"/>
    <dgm:cxn modelId="{ECE7716C-DA03-4DF2-B4F7-793DB03BEB58}" type="presOf" srcId="{8F808230-6BBE-4B3D-8DDB-22B72B4D60CD}" destId="{7D472E75-CD27-4F4C-B6DC-041DBCCFAD96}" srcOrd="0" destOrd="4" presId="urn:microsoft.com/office/officeart/2005/8/layout/default"/>
    <dgm:cxn modelId="{336530BC-F339-4773-B367-A4B1A6BD7E01}" srcId="{A276253C-1F6B-4BDA-8AC4-6FC5E6FCF248}" destId="{9A990F68-341B-4546-BFA2-DF92F09B0F9A}" srcOrd="2" destOrd="0" parTransId="{7D448B7B-ACB0-4B61-AC52-E64FC7CD8B11}" sibTransId="{4CDD026F-43F6-40CB-8EFA-5FA282BE5014}"/>
    <dgm:cxn modelId="{6D0D11B2-BF6C-4B1F-B101-A6AB9E8A3899}" type="presOf" srcId="{1F4353CB-3C97-4E0A-9491-4B64FB088478}" destId="{10938CA5-8D44-4EF6-A887-4395E4994E91}" srcOrd="0" destOrd="3" presId="urn:microsoft.com/office/officeart/2005/8/layout/default"/>
    <dgm:cxn modelId="{5DE69151-94E1-4145-8C8B-92F5463C38DA}" type="presOf" srcId="{ACD7AF9B-4703-41FA-8244-AADCDCA31AAB}" destId="{4D59A97F-0B9D-4FF6-97E8-410886764B4E}" srcOrd="0" destOrd="5" presId="urn:microsoft.com/office/officeart/2005/8/layout/default"/>
    <dgm:cxn modelId="{B34A38CA-B626-4824-91E2-6567F6F6F074}" srcId="{9A990F68-341B-4546-BFA2-DF92F09B0F9A}" destId="{1E4A0A61-0BD7-43BB-9CDF-9A2CF52816F6}" srcOrd="0" destOrd="0" parTransId="{456D8E50-0216-4551-AAB5-DA148214015E}" sibTransId="{0173BFBC-7C8A-4AA2-AA00-2B7098351B57}"/>
    <dgm:cxn modelId="{FF54A50D-4E5B-418D-8819-7DFF77C510AE}" type="presOf" srcId="{F26BE5B8-E197-4665-9954-30083514A302}" destId="{7D472E75-CD27-4F4C-B6DC-041DBCCFAD96}" srcOrd="0" destOrd="3" presId="urn:microsoft.com/office/officeart/2005/8/layout/default"/>
    <dgm:cxn modelId="{0BDDBDF6-F949-4F96-BCB4-AB340DE83465}" type="presOf" srcId="{89A03AA0-924B-46DC-B730-235EF2FC2086}" destId="{10938CA5-8D44-4EF6-A887-4395E4994E91}" srcOrd="0" destOrd="5" presId="urn:microsoft.com/office/officeart/2005/8/layout/default"/>
    <dgm:cxn modelId="{5B80A9F3-715F-4C98-80CA-3999F70ED1C9}" type="presOf" srcId="{63EB21D1-45DF-4EAC-9526-9F6816F2D6DE}" destId="{4D59A97F-0B9D-4FF6-97E8-410886764B4E}" srcOrd="0" destOrd="3" presId="urn:microsoft.com/office/officeart/2005/8/layout/default"/>
    <dgm:cxn modelId="{073AEF67-CC14-45F2-83A4-9114860D3420}" srcId="{9473A301-A1A7-4E0F-B416-CB08EADA5F59}" destId="{1F4353CB-3C97-4E0A-9491-4B64FB088478}" srcOrd="2" destOrd="0" parTransId="{A8EA2119-1EFF-49E3-8EE8-4FFFAEC44B41}" sibTransId="{D715660C-976D-41AB-99A2-5B5F7FE8898A}"/>
    <dgm:cxn modelId="{F86392A2-FE0A-40EC-91E5-FF7D9EE4FC11}" type="presOf" srcId="{DA1DD901-3C60-4257-80E2-82AF4C3F30D1}" destId="{3801DA1E-23A9-43DB-92E3-7B874A50E586}" srcOrd="0" destOrd="2" presId="urn:microsoft.com/office/officeart/2005/8/layout/default"/>
    <dgm:cxn modelId="{AF9BED1C-F515-4BC5-AF50-8E4BA5CD53AB}" type="presOf" srcId="{2CFBFE8A-B008-4E23-9121-C3102A96E7E1}" destId="{3801DA1E-23A9-43DB-92E3-7B874A50E586}" srcOrd="0" destOrd="0" presId="urn:microsoft.com/office/officeart/2005/8/layout/default"/>
    <dgm:cxn modelId="{51E25052-0F4E-4E29-98E3-1ABE907B9956}" srcId="{2EB2D5EF-C694-4A71-8B87-7E44B9B0B27A}" destId="{63EB21D1-45DF-4EAC-9526-9F6816F2D6DE}" srcOrd="2" destOrd="0" parTransId="{3B684DA3-3D39-409A-8B03-CC3CF75A6548}" sibTransId="{B06B437E-55C5-4387-BA1B-0DC9E2ABCC50}"/>
    <dgm:cxn modelId="{C8641F37-C46A-40F7-A3E4-D5776944A35E}" type="presOf" srcId="{40FBE1E4-7D88-4CBC-B99B-B36E031F0515}" destId="{3801DA1E-23A9-43DB-92E3-7B874A50E586}" srcOrd="0" destOrd="4" presId="urn:microsoft.com/office/officeart/2005/8/layout/default"/>
    <dgm:cxn modelId="{ABCE41EF-C683-40C9-9893-FB5CC4F9A9F4}" srcId="{A276253C-1F6B-4BDA-8AC4-6FC5E6FCF248}" destId="{9473A301-A1A7-4E0F-B416-CB08EADA5F59}" srcOrd="0" destOrd="0" parTransId="{2529D13B-C4B8-49BF-85D5-65239770286B}" sibTransId="{AEB7624C-ED1B-4ADD-8D56-FC8839D90C83}"/>
    <dgm:cxn modelId="{B216D978-80F8-4277-BAA8-EDE5C887451F}" srcId="{9473A301-A1A7-4E0F-B416-CB08EADA5F59}" destId="{F7758853-304D-4E0D-96E9-082D7D9D6F9A}" srcOrd="1" destOrd="0" parTransId="{C7E1E5A9-A0AB-442B-BA6A-29EDB2E78E5D}" sibTransId="{F2E5B43D-EAFB-4025-B09F-C45AE82B98C8}"/>
    <dgm:cxn modelId="{BBF5484E-DDDC-40A8-880A-1BFEC6A597F1}" srcId="{9A990F68-341B-4546-BFA2-DF92F09B0F9A}" destId="{F26BE5B8-E197-4665-9954-30083514A302}" srcOrd="2" destOrd="0" parTransId="{EAE9568D-076B-40C5-B30C-C70ADBD511F3}" sibTransId="{9BD39C59-D814-4E77-887F-42D682702E40}"/>
    <dgm:cxn modelId="{4C8EC36F-B32A-4602-A6C0-919C2754D513}" type="presOf" srcId="{9A990F68-341B-4546-BFA2-DF92F09B0F9A}" destId="{7D472E75-CD27-4F4C-B6DC-041DBCCFAD96}" srcOrd="0" destOrd="0" presId="urn:microsoft.com/office/officeart/2005/8/layout/default"/>
    <dgm:cxn modelId="{81553348-0FAF-4118-B24D-A2D64E20311A}" type="presOf" srcId="{09C961ED-8CBF-4543-896F-2B9C4D268314}" destId="{10938CA5-8D44-4EF6-A887-4395E4994E91}" srcOrd="0" destOrd="4" presId="urn:microsoft.com/office/officeart/2005/8/layout/default"/>
    <dgm:cxn modelId="{555AF531-4E93-49D1-AB1A-EFEDE88E3277}" type="presOf" srcId="{1E4A0A61-0BD7-43BB-9CDF-9A2CF52816F6}" destId="{7D472E75-CD27-4F4C-B6DC-041DBCCFAD96}" srcOrd="0" destOrd="1" presId="urn:microsoft.com/office/officeart/2005/8/layout/default"/>
    <dgm:cxn modelId="{C8C5E281-5659-4C6E-8F59-701910DAB61E}" type="presOf" srcId="{A276253C-1F6B-4BDA-8AC4-6FC5E6FCF248}" destId="{793ACE13-BC32-41BD-A695-E14A8666A32A}" srcOrd="0" destOrd="0" presId="urn:microsoft.com/office/officeart/2005/8/layout/default"/>
    <dgm:cxn modelId="{1E0DB46D-D029-40B4-895D-CAC694ECCF02}" srcId="{2EB2D5EF-C694-4A71-8B87-7E44B9B0B27A}" destId="{ACD7AF9B-4703-41FA-8244-AADCDCA31AAB}" srcOrd="4" destOrd="0" parTransId="{D731102A-0ED5-4CF6-89E1-8B039D985167}" sibTransId="{52DDE9C8-23FF-47D6-A39D-C5D1DE0DF111}"/>
    <dgm:cxn modelId="{B9B3AC61-A586-4D47-8FBD-AA0602649170}" type="presOf" srcId="{9473A301-A1A7-4E0F-B416-CB08EADA5F59}" destId="{10938CA5-8D44-4EF6-A887-4395E4994E91}" srcOrd="0" destOrd="0" presId="urn:microsoft.com/office/officeart/2005/8/layout/default"/>
    <dgm:cxn modelId="{2A2EAB96-DE8E-4D56-9B24-AA3B6CBAB737}" type="presOf" srcId="{E7E8AF68-AF87-4F22-A900-B6A330340AFE}" destId="{3801DA1E-23A9-43DB-92E3-7B874A50E586}" srcOrd="0" destOrd="3" presId="urn:microsoft.com/office/officeart/2005/8/layout/default"/>
    <dgm:cxn modelId="{44AC5F02-6351-4672-9DDE-D43C2C2B8B35}" srcId="{2CFBFE8A-B008-4E23-9121-C3102A96E7E1}" destId="{DA1DD901-3C60-4257-80E2-82AF4C3F30D1}" srcOrd="1" destOrd="0" parTransId="{D1BDFA8B-4B71-412E-B780-BD2B63743158}" sibTransId="{95C68972-BF09-4C66-AA3E-2D1067E3DE0B}"/>
    <dgm:cxn modelId="{4744A372-7D4E-43C3-B40D-38FDAD576B36}" type="presOf" srcId="{AEB18334-266F-48C9-B10D-0826BF85B407}" destId="{4D59A97F-0B9D-4FF6-97E8-410886764B4E}" srcOrd="0" destOrd="4" presId="urn:microsoft.com/office/officeart/2005/8/layout/default"/>
    <dgm:cxn modelId="{0A923E27-36D4-49C2-9425-FEA8462EC0C8}" type="presOf" srcId="{F7758853-304D-4E0D-96E9-082D7D9D6F9A}" destId="{10938CA5-8D44-4EF6-A887-4395E4994E91}" srcOrd="0" destOrd="2" presId="urn:microsoft.com/office/officeart/2005/8/layout/default"/>
    <dgm:cxn modelId="{1CB32867-A756-4D74-9AB7-52BB0411B7BC}" srcId="{9473A301-A1A7-4E0F-B416-CB08EADA5F59}" destId="{89A03AA0-924B-46DC-B730-235EF2FC2086}" srcOrd="4" destOrd="0" parTransId="{004BF0A2-A00F-4637-8A14-A1898B66B369}" sibTransId="{E9621FFC-8A08-4BFD-9EEF-004C98D10795}"/>
    <dgm:cxn modelId="{2A9FECF0-9EB7-4B0C-B20B-3F5500409D3E}" srcId="{9A990F68-341B-4546-BFA2-DF92F09B0F9A}" destId="{8F808230-6BBE-4B3D-8DDB-22B72B4D60CD}" srcOrd="3" destOrd="0" parTransId="{EF4B45F2-AF89-4244-B185-F75D2AB3B5AE}" sibTransId="{7C354F2A-D2FF-4C2F-B5A7-47A182C4C9AE}"/>
    <dgm:cxn modelId="{788E51E3-36DA-426B-B57F-73A8C788B641}" srcId="{9473A301-A1A7-4E0F-B416-CB08EADA5F59}" destId="{09C961ED-8CBF-4543-896F-2B9C4D268314}" srcOrd="3" destOrd="0" parTransId="{9E470846-2794-40C1-9A17-0819A50F74FD}" sibTransId="{2E6CA532-A083-4C65-BAE7-911E638B857C}"/>
    <dgm:cxn modelId="{4B7D9AEF-ED3E-4DF1-A3BE-771F9D42BA71}" type="presOf" srcId="{BE208020-39D6-4A3E-BE74-643F5764DEB5}" destId="{7D472E75-CD27-4F4C-B6DC-041DBCCFAD96}" srcOrd="0" destOrd="2" presId="urn:microsoft.com/office/officeart/2005/8/layout/default"/>
    <dgm:cxn modelId="{EBA7DA06-B9D8-488A-B2FA-053443036310}" srcId="{2CFBFE8A-B008-4E23-9121-C3102A96E7E1}" destId="{37ED27D8-76F4-4DF2-86EE-A3579DE550D8}" srcOrd="0" destOrd="0" parTransId="{32625792-C848-4B84-9338-83B4A80687FA}" sibTransId="{3017DCF9-7331-45DB-B331-429A9D7E1342}"/>
    <dgm:cxn modelId="{076A91A9-8D02-4543-B045-2731A0AAEF23}" type="presParOf" srcId="{793ACE13-BC32-41BD-A695-E14A8666A32A}" destId="{10938CA5-8D44-4EF6-A887-4395E4994E91}" srcOrd="0" destOrd="0" presId="urn:microsoft.com/office/officeart/2005/8/layout/default"/>
    <dgm:cxn modelId="{B86A591C-6DAB-46ED-8106-05996BCE78CC}" type="presParOf" srcId="{793ACE13-BC32-41BD-A695-E14A8666A32A}" destId="{8869100C-1EA5-485D-AC3A-D8F70B5042FE}" srcOrd="1" destOrd="0" presId="urn:microsoft.com/office/officeart/2005/8/layout/default"/>
    <dgm:cxn modelId="{F51E7AD4-332E-4ACF-A0AF-CDD5A292E4BA}" type="presParOf" srcId="{793ACE13-BC32-41BD-A695-E14A8666A32A}" destId="{3801DA1E-23A9-43DB-92E3-7B874A50E586}" srcOrd="2" destOrd="0" presId="urn:microsoft.com/office/officeart/2005/8/layout/default"/>
    <dgm:cxn modelId="{5C64A2EA-5E9C-453A-A5BB-931E5C8F3C5D}" type="presParOf" srcId="{793ACE13-BC32-41BD-A695-E14A8666A32A}" destId="{B6A581AC-13AC-4654-BF7F-CBD079687911}" srcOrd="3" destOrd="0" presId="urn:microsoft.com/office/officeart/2005/8/layout/default"/>
    <dgm:cxn modelId="{A8DE0BE5-DEDB-42C7-877A-CE670FCBC933}" type="presParOf" srcId="{793ACE13-BC32-41BD-A695-E14A8666A32A}" destId="{7D472E75-CD27-4F4C-B6DC-041DBCCFAD96}" srcOrd="4" destOrd="0" presId="urn:microsoft.com/office/officeart/2005/8/layout/default"/>
    <dgm:cxn modelId="{627A6514-22A0-4393-B3BD-1457A76442F8}" type="presParOf" srcId="{793ACE13-BC32-41BD-A695-E14A8666A32A}" destId="{5912D370-03F9-4660-BA2A-20FC82227BAC}" srcOrd="5" destOrd="0" presId="urn:microsoft.com/office/officeart/2005/8/layout/default"/>
    <dgm:cxn modelId="{4CA3FC6A-20DE-41B0-9B28-2D5F506D4D6F}" type="presParOf" srcId="{793ACE13-BC32-41BD-A695-E14A8666A32A}" destId="{4D59A97F-0B9D-4FF6-97E8-410886764B4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ECC6A1-A11A-47E7-92DB-264575734F7C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8B5C8B-B233-4200-829B-550C28D701D3}">
      <dgm:prSet/>
      <dgm:spPr/>
      <dgm:t>
        <a:bodyPr/>
        <a:lstStyle/>
        <a:p>
          <a:pPr rtl="0"/>
          <a:r>
            <a:rPr lang="en-US"/>
            <a:t>Fully observable (vs. partially observable): </a:t>
          </a:r>
        </a:p>
      </dgm:t>
    </dgm:pt>
    <dgm:pt modelId="{C739BB60-C440-4B23-9853-67A8C2F9432B}" type="parTrans" cxnId="{01C65F7B-152D-4252-87CE-CB31F162CA35}">
      <dgm:prSet/>
      <dgm:spPr/>
      <dgm:t>
        <a:bodyPr/>
        <a:lstStyle/>
        <a:p>
          <a:endParaRPr lang="en-US"/>
        </a:p>
      </dgm:t>
    </dgm:pt>
    <dgm:pt modelId="{52253D04-7BDF-4009-BA4A-4C164E1756A2}" type="sibTrans" cxnId="{01C65F7B-152D-4252-87CE-CB31F162CA35}">
      <dgm:prSet/>
      <dgm:spPr/>
      <dgm:t>
        <a:bodyPr/>
        <a:lstStyle/>
        <a:p>
          <a:endParaRPr lang="en-US"/>
        </a:p>
      </dgm:t>
    </dgm:pt>
    <dgm:pt modelId="{83E76DF3-284B-4A30-84CC-36D47EA7B1C9}">
      <dgm:prSet/>
      <dgm:spPr/>
      <dgm:t>
        <a:bodyPr/>
        <a:lstStyle/>
        <a:p>
          <a:pPr rtl="0"/>
          <a:r>
            <a:rPr lang="en-US"/>
            <a:t>sensors provide access to the complete state of the environment at each point in time.</a:t>
          </a:r>
        </a:p>
      </dgm:t>
    </dgm:pt>
    <dgm:pt modelId="{E72B337C-031C-4678-B7EA-0D2CF9FDDDA5}" type="parTrans" cxnId="{4C40220B-C883-440A-A019-16B4ACF8FAA5}">
      <dgm:prSet/>
      <dgm:spPr/>
      <dgm:t>
        <a:bodyPr/>
        <a:lstStyle/>
        <a:p>
          <a:endParaRPr lang="en-US"/>
        </a:p>
      </dgm:t>
    </dgm:pt>
    <dgm:pt modelId="{804D75A6-93B4-4144-870C-63D5B30E0C0E}" type="sibTrans" cxnId="{4C40220B-C883-440A-A019-16B4ACF8FAA5}">
      <dgm:prSet/>
      <dgm:spPr/>
      <dgm:t>
        <a:bodyPr/>
        <a:lstStyle/>
        <a:p>
          <a:endParaRPr lang="en-US"/>
        </a:p>
      </dgm:t>
    </dgm:pt>
    <dgm:pt modelId="{9C062080-9D7B-4CEB-9606-FC8D8C59B2CD}">
      <dgm:prSet/>
      <dgm:spPr/>
      <dgm:t>
        <a:bodyPr/>
        <a:lstStyle/>
        <a:p>
          <a:pPr rtl="0"/>
          <a:r>
            <a:rPr lang="en-US"/>
            <a:t>Deterministic (vs. stochastic) </a:t>
          </a:r>
        </a:p>
      </dgm:t>
    </dgm:pt>
    <dgm:pt modelId="{CC8B2185-622D-4C0B-8838-D5893F6C409A}" type="parTrans" cxnId="{9D8BD15D-E665-4DAF-BCD1-5320FA55493A}">
      <dgm:prSet/>
      <dgm:spPr/>
      <dgm:t>
        <a:bodyPr/>
        <a:lstStyle/>
        <a:p>
          <a:endParaRPr lang="en-US"/>
        </a:p>
      </dgm:t>
    </dgm:pt>
    <dgm:pt modelId="{809F39B2-2A06-47E4-9E90-1DC2F7758CC2}" type="sibTrans" cxnId="{9D8BD15D-E665-4DAF-BCD1-5320FA55493A}">
      <dgm:prSet/>
      <dgm:spPr/>
      <dgm:t>
        <a:bodyPr/>
        <a:lstStyle/>
        <a:p>
          <a:endParaRPr lang="en-US"/>
        </a:p>
      </dgm:t>
    </dgm:pt>
    <dgm:pt modelId="{3E3738E4-1D50-47BF-84DA-51465CF5CFF6}">
      <dgm:prSet/>
      <dgm:spPr/>
      <dgm:t>
        <a:bodyPr/>
        <a:lstStyle/>
        <a:p>
          <a:pPr rtl="0"/>
          <a:r>
            <a:rPr lang="en-US"/>
            <a:t>The next state of the environment is completely determined by the current state and the action executed by the agent.</a:t>
          </a:r>
        </a:p>
      </dgm:t>
    </dgm:pt>
    <dgm:pt modelId="{0A855D89-EE66-4B5A-857F-FEE923B48852}" type="parTrans" cxnId="{F41E9EA1-2D3E-459F-A763-463B30C978C1}">
      <dgm:prSet/>
      <dgm:spPr/>
      <dgm:t>
        <a:bodyPr/>
        <a:lstStyle/>
        <a:p>
          <a:endParaRPr lang="en-US"/>
        </a:p>
      </dgm:t>
    </dgm:pt>
    <dgm:pt modelId="{50B31604-327A-4FE4-94BD-B80F9911CDE9}" type="sibTrans" cxnId="{F41E9EA1-2D3E-459F-A763-463B30C978C1}">
      <dgm:prSet/>
      <dgm:spPr/>
      <dgm:t>
        <a:bodyPr/>
        <a:lstStyle/>
        <a:p>
          <a:endParaRPr lang="en-US"/>
        </a:p>
      </dgm:t>
    </dgm:pt>
    <dgm:pt modelId="{1D67A0CB-09D7-45D1-8988-10B2E15B1356}">
      <dgm:prSet/>
      <dgm:spPr/>
      <dgm:t>
        <a:bodyPr/>
        <a:lstStyle/>
        <a:p>
          <a:pPr rtl="0"/>
          <a:r>
            <a:rPr lang="en-US"/>
            <a:t>Episodic (vs. sequential) </a:t>
          </a:r>
        </a:p>
      </dgm:t>
    </dgm:pt>
    <dgm:pt modelId="{1A12D2B2-C7FD-4018-8AFE-81B188366AF3}" type="parTrans" cxnId="{BDC4FF49-AF43-4F21-96D7-59F4FE273A66}">
      <dgm:prSet/>
      <dgm:spPr/>
      <dgm:t>
        <a:bodyPr/>
        <a:lstStyle/>
        <a:p>
          <a:endParaRPr lang="en-US"/>
        </a:p>
      </dgm:t>
    </dgm:pt>
    <dgm:pt modelId="{95123F23-9607-415E-9286-244E7EE66A2E}" type="sibTrans" cxnId="{BDC4FF49-AF43-4F21-96D7-59F4FE273A66}">
      <dgm:prSet/>
      <dgm:spPr/>
      <dgm:t>
        <a:bodyPr/>
        <a:lstStyle/>
        <a:p>
          <a:endParaRPr lang="en-US"/>
        </a:p>
      </dgm:t>
    </dgm:pt>
    <dgm:pt modelId="{3725D736-975A-4208-B022-37CE1B5AF8E1}">
      <dgm:prSet/>
      <dgm:spPr/>
      <dgm:t>
        <a:bodyPr/>
        <a:lstStyle/>
        <a:p>
          <a:pPr rtl="0"/>
          <a:r>
            <a:rPr lang="en-US" dirty="0"/>
            <a:t>The choice of </a:t>
          </a:r>
          <a:r>
            <a:rPr lang="en-US" b="1" dirty="0"/>
            <a:t>current </a:t>
          </a:r>
          <a:r>
            <a:rPr lang="en-US" dirty="0"/>
            <a:t>action does not depend on actions in past episodes.</a:t>
          </a:r>
        </a:p>
      </dgm:t>
    </dgm:pt>
    <dgm:pt modelId="{6AB6977C-F1B4-4F43-8779-EEB7EDC560BB}" type="parTrans" cxnId="{D494098A-5D9D-4C0E-B663-8A24DB16C827}">
      <dgm:prSet/>
      <dgm:spPr/>
      <dgm:t>
        <a:bodyPr/>
        <a:lstStyle/>
        <a:p>
          <a:endParaRPr lang="en-US"/>
        </a:p>
      </dgm:t>
    </dgm:pt>
    <dgm:pt modelId="{0CEB2B02-921E-4C22-B746-DFD76DE6D4BB}" type="sibTrans" cxnId="{D494098A-5D9D-4C0E-B663-8A24DB16C827}">
      <dgm:prSet/>
      <dgm:spPr/>
      <dgm:t>
        <a:bodyPr/>
        <a:lstStyle/>
        <a:p>
          <a:endParaRPr lang="en-US"/>
        </a:p>
      </dgm:t>
    </dgm:pt>
    <dgm:pt modelId="{0454D11B-7CB0-4B3C-8B26-CC410042DE93}">
      <dgm:prSet/>
      <dgm:spPr/>
      <dgm:t>
        <a:bodyPr/>
        <a:lstStyle/>
        <a:p>
          <a:pPr rtl="0"/>
          <a:r>
            <a:rPr lang="en-US" dirty="0"/>
            <a:t>Alternatively: </a:t>
          </a:r>
          <a:r>
            <a:rPr lang="en-US" b="1" dirty="0"/>
            <a:t>current</a:t>
          </a:r>
          <a:r>
            <a:rPr lang="en-US" dirty="0"/>
            <a:t> action does not affect future decisions</a:t>
          </a:r>
        </a:p>
      </dgm:t>
    </dgm:pt>
    <dgm:pt modelId="{E137C691-7BE4-4A59-AA98-E4871B8FFC4D}" type="parTrans" cxnId="{1AAD2EB1-A177-4F41-8181-19C85A020B8C}">
      <dgm:prSet/>
      <dgm:spPr/>
      <dgm:t>
        <a:bodyPr/>
        <a:lstStyle/>
        <a:p>
          <a:endParaRPr lang="en-US"/>
        </a:p>
      </dgm:t>
    </dgm:pt>
    <dgm:pt modelId="{0CC0A967-5F9A-45B3-B0E4-3C2F036722FD}" type="sibTrans" cxnId="{1AAD2EB1-A177-4F41-8181-19C85A020B8C}">
      <dgm:prSet/>
      <dgm:spPr/>
      <dgm:t>
        <a:bodyPr/>
        <a:lstStyle/>
        <a:p>
          <a:endParaRPr lang="en-US"/>
        </a:p>
      </dgm:t>
    </dgm:pt>
    <dgm:pt modelId="{B0D3F737-4322-48C2-B6FB-1DF6798BB88E}" type="pres">
      <dgm:prSet presAssocID="{BFECC6A1-A11A-47E7-92DB-264575734F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828C0D-1260-4D06-ADFE-9ECA459B88AB}" type="pres">
      <dgm:prSet presAssocID="{0E8B5C8B-B233-4200-829B-550C28D701D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CD986-8EC2-41AA-80FF-589E80E49F09}" type="pres">
      <dgm:prSet presAssocID="{0E8B5C8B-B233-4200-829B-550C28D701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D5362-CBCD-4C69-83B3-9E0270060BC3}" type="pres">
      <dgm:prSet presAssocID="{9C062080-9D7B-4CEB-9606-FC8D8C59B2C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5D746-B071-4598-A8DB-ED773E64CF36}" type="pres">
      <dgm:prSet presAssocID="{9C062080-9D7B-4CEB-9606-FC8D8C59B2C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E1C5D-049E-476E-B906-80B50FA7552B}" type="pres">
      <dgm:prSet presAssocID="{1D67A0CB-09D7-45D1-8988-10B2E15B135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9120-FE5B-49A8-982E-81CCCDA0E2BA}" type="pres">
      <dgm:prSet presAssocID="{1D67A0CB-09D7-45D1-8988-10B2E15B135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94098A-5D9D-4C0E-B663-8A24DB16C827}" srcId="{1D67A0CB-09D7-45D1-8988-10B2E15B1356}" destId="{3725D736-975A-4208-B022-37CE1B5AF8E1}" srcOrd="0" destOrd="0" parTransId="{6AB6977C-F1B4-4F43-8779-EEB7EDC560BB}" sibTransId="{0CEB2B02-921E-4C22-B746-DFD76DE6D4BB}"/>
    <dgm:cxn modelId="{5CCDB2C0-EC70-4833-83A8-8C6DCC70AEA6}" type="presOf" srcId="{1D67A0CB-09D7-45D1-8988-10B2E15B1356}" destId="{B26E1C5D-049E-476E-B906-80B50FA7552B}" srcOrd="0" destOrd="0" presId="urn:microsoft.com/office/officeart/2005/8/layout/vList2"/>
    <dgm:cxn modelId="{9D8BD15D-E665-4DAF-BCD1-5320FA55493A}" srcId="{BFECC6A1-A11A-47E7-92DB-264575734F7C}" destId="{9C062080-9D7B-4CEB-9606-FC8D8C59B2CD}" srcOrd="1" destOrd="0" parTransId="{CC8B2185-622D-4C0B-8838-D5893F6C409A}" sibTransId="{809F39B2-2A06-47E4-9E90-1DC2F7758CC2}"/>
    <dgm:cxn modelId="{1AAD2EB1-A177-4F41-8181-19C85A020B8C}" srcId="{1D67A0CB-09D7-45D1-8988-10B2E15B1356}" destId="{0454D11B-7CB0-4B3C-8B26-CC410042DE93}" srcOrd="1" destOrd="0" parTransId="{E137C691-7BE4-4A59-AA98-E4871B8FFC4D}" sibTransId="{0CC0A967-5F9A-45B3-B0E4-3C2F036722FD}"/>
    <dgm:cxn modelId="{7107F17D-86B5-4315-A48C-3A0B7F1F4271}" type="presOf" srcId="{0454D11B-7CB0-4B3C-8B26-CC410042DE93}" destId="{69F99120-FE5B-49A8-982E-81CCCDA0E2BA}" srcOrd="0" destOrd="1" presId="urn:microsoft.com/office/officeart/2005/8/layout/vList2"/>
    <dgm:cxn modelId="{CBE040E4-3AEC-42C7-A32B-940396975849}" type="presOf" srcId="{9C062080-9D7B-4CEB-9606-FC8D8C59B2CD}" destId="{7D3D5362-CBCD-4C69-83B3-9E0270060BC3}" srcOrd="0" destOrd="0" presId="urn:microsoft.com/office/officeart/2005/8/layout/vList2"/>
    <dgm:cxn modelId="{4C40220B-C883-440A-A019-16B4ACF8FAA5}" srcId="{0E8B5C8B-B233-4200-829B-550C28D701D3}" destId="{83E76DF3-284B-4A30-84CC-36D47EA7B1C9}" srcOrd="0" destOrd="0" parTransId="{E72B337C-031C-4678-B7EA-0D2CF9FDDDA5}" sibTransId="{804D75A6-93B4-4144-870C-63D5B30E0C0E}"/>
    <dgm:cxn modelId="{6700253D-844A-4CFC-9671-5B927B6486B9}" type="presOf" srcId="{3E3738E4-1D50-47BF-84DA-51465CF5CFF6}" destId="{F595D746-B071-4598-A8DB-ED773E64CF36}" srcOrd="0" destOrd="0" presId="urn:microsoft.com/office/officeart/2005/8/layout/vList2"/>
    <dgm:cxn modelId="{12132FBB-44D3-44EE-B3BD-40ED12635D83}" type="presOf" srcId="{83E76DF3-284B-4A30-84CC-36D47EA7B1C9}" destId="{12CCD986-8EC2-41AA-80FF-589E80E49F09}" srcOrd="0" destOrd="0" presId="urn:microsoft.com/office/officeart/2005/8/layout/vList2"/>
    <dgm:cxn modelId="{01C65F7B-152D-4252-87CE-CB31F162CA35}" srcId="{BFECC6A1-A11A-47E7-92DB-264575734F7C}" destId="{0E8B5C8B-B233-4200-829B-550C28D701D3}" srcOrd="0" destOrd="0" parTransId="{C739BB60-C440-4B23-9853-67A8C2F9432B}" sibTransId="{52253D04-7BDF-4009-BA4A-4C164E1756A2}"/>
    <dgm:cxn modelId="{71795F7C-7BF0-46C7-BFEC-E469992C3E29}" type="presOf" srcId="{3725D736-975A-4208-B022-37CE1B5AF8E1}" destId="{69F99120-FE5B-49A8-982E-81CCCDA0E2BA}" srcOrd="0" destOrd="0" presId="urn:microsoft.com/office/officeart/2005/8/layout/vList2"/>
    <dgm:cxn modelId="{70E431F3-0096-4DAE-81E7-614C09DA0852}" type="presOf" srcId="{0E8B5C8B-B233-4200-829B-550C28D701D3}" destId="{E9828C0D-1260-4D06-ADFE-9ECA459B88AB}" srcOrd="0" destOrd="0" presId="urn:microsoft.com/office/officeart/2005/8/layout/vList2"/>
    <dgm:cxn modelId="{F41E9EA1-2D3E-459F-A763-463B30C978C1}" srcId="{9C062080-9D7B-4CEB-9606-FC8D8C59B2CD}" destId="{3E3738E4-1D50-47BF-84DA-51465CF5CFF6}" srcOrd="0" destOrd="0" parTransId="{0A855D89-EE66-4B5A-857F-FEE923B48852}" sibTransId="{50B31604-327A-4FE4-94BD-B80F9911CDE9}"/>
    <dgm:cxn modelId="{FA69897D-FE96-4911-9AE8-32BC254851B8}" type="presOf" srcId="{BFECC6A1-A11A-47E7-92DB-264575734F7C}" destId="{B0D3F737-4322-48C2-B6FB-1DF6798BB88E}" srcOrd="0" destOrd="0" presId="urn:microsoft.com/office/officeart/2005/8/layout/vList2"/>
    <dgm:cxn modelId="{BDC4FF49-AF43-4F21-96D7-59F4FE273A66}" srcId="{BFECC6A1-A11A-47E7-92DB-264575734F7C}" destId="{1D67A0CB-09D7-45D1-8988-10B2E15B1356}" srcOrd="2" destOrd="0" parTransId="{1A12D2B2-C7FD-4018-8AFE-81B188366AF3}" sibTransId="{95123F23-9607-415E-9286-244E7EE66A2E}"/>
    <dgm:cxn modelId="{28E14C6B-3808-4BF6-920D-0FC514151742}" type="presParOf" srcId="{B0D3F737-4322-48C2-B6FB-1DF6798BB88E}" destId="{E9828C0D-1260-4D06-ADFE-9ECA459B88AB}" srcOrd="0" destOrd="0" presId="urn:microsoft.com/office/officeart/2005/8/layout/vList2"/>
    <dgm:cxn modelId="{8C6F1201-3035-41D3-BB4C-66C64D0ABCD9}" type="presParOf" srcId="{B0D3F737-4322-48C2-B6FB-1DF6798BB88E}" destId="{12CCD986-8EC2-41AA-80FF-589E80E49F09}" srcOrd="1" destOrd="0" presId="urn:microsoft.com/office/officeart/2005/8/layout/vList2"/>
    <dgm:cxn modelId="{B9393A65-0B83-4667-8199-7A79E90D6580}" type="presParOf" srcId="{B0D3F737-4322-48C2-B6FB-1DF6798BB88E}" destId="{7D3D5362-CBCD-4C69-83B3-9E0270060BC3}" srcOrd="2" destOrd="0" presId="urn:microsoft.com/office/officeart/2005/8/layout/vList2"/>
    <dgm:cxn modelId="{CD1C7DA9-4879-416D-B0E6-2B47BFF4373E}" type="presParOf" srcId="{B0D3F737-4322-48C2-B6FB-1DF6798BB88E}" destId="{F595D746-B071-4598-A8DB-ED773E64CF36}" srcOrd="3" destOrd="0" presId="urn:microsoft.com/office/officeart/2005/8/layout/vList2"/>
    <dgm:cxn modelId="{FEAD9D34-9A4F-433E-97F7-9EB81D45AFAF}" type="presParOf" srcId="{B0D3F737-4322-48C2-B6FB-1DF6798BB88E}" destId="{B26E1C5D-049E-476E-B906-80B50FA7552B}" srcOrd="4" destOrd="0" presId="urn:microsoft.com/office/officeart/2005/8/layout/vList2"/>
    <dgm:cxn modelId="{3C2564F4-4448-48C8-B59C-8E472B08D067}" type="presParOf" srcId="{B0D3F737-4322-48C2-B6FB-1DF6798BB88E}" destId="{69F99120-FE5B-49A8-982E-81CCCDA0E2B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EAE611-BF27-2446-A0FC-EFB305E9D03B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1FB874E-B8ED-F047-AEF8-08B7DEDCA6A3}">
      <dgm:prSet/>
      <dgm:spPr/>
      <dgm:t>
        <a:bodyPr/>
        <a:lstStyle/>
        <a:p>
          <a:pPr rtl="0"/>
          <a:r>
            <a:rPr lang="en-US" dirty="0"/>
            <a:t>Static (vs. dynamic) </a:t>
          </a:r>
        </a:p>
      </dgm:t>
    </dgm:pt>
    <dgm:pt modelId="{936F2608-7F35-5B41-AF49-75BB1B4B83A5}" type="parTrans" cxnId="{C78BE093-C660-0B40-BC06-CABF1E04FBB8}">
      <dgm:prSet/>
      <dgm:spPr/>
      <dgm:t>
        <a:bodyPr/>
        <a:lstStyle/>
        <a:p>
          <a:endParaRPr lang="en-US"/>
        </a:p>
      </dgm:t>
    </dgm:pt>
    <dgm:pt modelId="{2A589845-D658-DA4F-9D5B-098907529A16}" type="sibTrans" cxnId="{C78BE093-C660-0B40-BC06-CABF1E04FBB8}">
      <dgm:prSet/>
      <dgm:spPr/>
      <dgm:t>
        <a:bodyPr/>
        <a:lstStyle/>
        <a:p>
          <a:endParaRPr lang="en-US"/>
        </a:p>
      </dgm:t>
    </dgm:pt>
    <dgm:pt modelId="{49842303-6F2E-FC41-9E3A-E80F0B6F7F0C}">
      <dgm:prSet/>
      <dgm:spPr/>
      <dgm:t>
        <a:bodyPr/>
        <a:lstStyle/>
        <a:p>
          <a:pPr rtl="0"/>
          <a:r>
            <a:rPr lang="en-US" dirty="0"/>
            <a:t>The environment is unchanged while an agent is deliberating.</a:t>
          </a:r>
        </a:p>
      </dgm:t>
    </dgm:pt>
    <dgm:pt modelId="{8504DAD6-42D5-FD40-A60B-F51C0962DABC}" type="parTrans" cxnId="{0CA58C75-2439-F54A-BCCB-B3EDD76B6980}">
      <dgm:prSet/>
      <dgm:spPr/>
      <dgm:t>
        <a:bodyPr/>
        <a:lstStyle/>
        <a:p>
          <a:endParaRPr lang="en-US"/>
        </a:p>
      </dgm:t>
    </dgm:pt>
    <dgm:pt modelId="{261A61E2-14EE-4042-AA93-6B8F39EB557B}" type="sibTrans" cxnId="{0CA58C75-2439-F54A-BCCB-B3EDD76B6980}">
      <dgm:prSet/>
      <dgm:spPr/>
      <dgm:t>
        <a:bodyPr/>
        <a:lstStyle/>
        <a:p>
          <a:endParaRPr lang="en-US"/>
        </a:p>
      </dgm:t>
    </dgm:pt>
    <dgm:pt modelId="{A7509DD7-154A-1041-8498-560B183EE126}">
      <dgm:prSet/>
      <dgm:spPr/>
      <dgm:t>
        <a:bodyPr/>
        <a:lstStyle/>
        <a:p>
          <a:pPr rtl="0"/>
          <a:r>
            <a:rPr lang="en-US" dirty="0"/>
            <a:t>Discrete (vs. continuous) </a:t>
          </a:r>
        </a:p>
      </dgm:t>
    </dgm:pt>
    <dgm:pt modelId="{49D78DF0-7A2B-A240-AC16-5B27A866F0BD}" type="parTrans" cxnId="{6DC4FDDA-08B1-AE47-A5F9-DD56C5B8182C}">
      <dgm:prSet/>
      <dgm:spPr/>
      <dgm:t>
        <a:bodyPr/>
        <a:lstStyle/>
        <a:p>
          <a:endParaRPr lang="en-US"/>
        </a:p>
      </dgm:t>
    </dgm:pt>
    <dgm:pt modelId="{BC51208C-ACE9-D94F-9CBC-029EBE4452FA}" type="sibTrans" cxnId="{6DC4FDDA-08B1-AE47-A5F9-DD56C5B8182C}">
      <dgm:prSet/>
      <dgm:spPr/>
      <dgm:t>
        <a:bodyPr/>
        <a:lstStyle/>
        <a:p>
          <a:endParaRPr lang="en-US"/>
        </a:p>
      </dgm:t>
    </dgm:pt>
    <dgm:pt modelId="{CF9C9078-0B3A-1742-83B7-26AD9B0E5A92}">
      <dgm:prSet/>
      <dgm:spPr/>
      <dgm:t>
        <a:bodyPr/>
        <a:lstStyle/>
        <a:p>
          <a:pPr rtl="0"/>
          <a:r>
            <a:rPr lang="en-US" dirty="0"/>
            <a:t>A finite number of distinct states, percepts, and actions.</a:t>
          </a:r>
        </a:p>
      </dgm:t>
    </dgm:pt>
    <dgm:pt modelId="{A0D6A753-5201-D24F-8199-369E33F5E2FE}" type="parTrans" cxnId="{B1DC7623-FD51-9248-9D9A-14569716DC36}">
      <dgm:prSet/>
      <dgm:spPr/>
      <dgm:t>
        <a:bodyPr/>
        <a:lstStyle/>
        <a:p>
          <a:endParaRPr lang="en-US"/>
        </a:p>
      </dgm:t>
    </dgm:pt>
    <dgm:pt modelId="{8DEF9374-D124-E941-815C-01F4AF35866A}" type="sibTrans" cxnId="{B1DC7623-FD51-9248-9D9A-14569716DC36}">
      <dgm:prSet/>
      <dgm:spPr/>
      <dgm:t>
        <a:bodyPr/>
        <a:lstStyle/>
        <a:p>
          <a:endParaRPr lang="en-US"/>
        </a:p>
      </dgm:t>
    </dgm:pt>
    <dgm:pt modelId="{85609B11-3EB4-5145-8BF4-58FFCF818AC1}">
      <dgm:prSet/>
      <dgm:spPr/>
      <dgm:t>
        <a:bodyPr/>
        <a:lstStyle/>
        <a:p>
          <a:pPr rtl="0"/>
          <a:r>
            <a:rPr lang="en-US"/>
            <a:t>Single agent (vs. multi-agent) </a:t>
          </a:r>
        </a:p>
      </dgm:t>
    </dgm:pt>
    <dgm:pt modelId="{CACC8E9A-C80B-244D-8FD2-0A573DF9B19F}" type="parTrans" cxnId="{BE4DEE9B-211C-C043-9B01-F0A5D8D55FB6}">
      <dgm:prSet/>
      <dgm:spPr/>
      <dgm:t>
        <a:bodyPr/>
        <a:lstStyle/>
        <a:p>
          <a:endParaRPr lang="en-US"/>
        </a:p>
      </dgm:t>
    </dgm:pt>
    <dgm:pt modelId="{CDCC4EAD-AEFF-D447-83E5-E10FF18EC07A}" type="sibTrans" cxnId="{BE4DEE9B-211C-C043-9B01-F0A5D8D55FB6}">
      <dgm:prSet/>
      <dgm:spPr/>
      <dgm:t>
        <a:bodyPr/>
        <a:lstStyle/>
        <a:p>
          <a:endParaRPr lang="en-US"/>
        </a:p>
      </dgm:t>
    </dgm:pt>
    <dgm:pt modelId="{1FAD649E-2E04-244B-B6D4-35BCC94934CB}">
      <dgm:prSet/>
      <dgm:spPr/>
      <dgm:t>
        <a:bodyPr/>
        <a:lstStyle/>
        <a:p>
          <a:pPr rtl="0"/>
          <a:r>
            <a:rPr lang="en-US" dirty="0"/>
            <a:t>An agent operating by itself in an environment.</a:t>
          </a:r>
        </a:p>
      </dgm:t>
    </dgm:pt>
    <dgm:pt modelId="{B9215C4D-BD4F-A94F-BAC2-5BB87632CE58}" type="parTrans" cxnId="{9AD891F8-2DE0-2D40-B3E1-A02DF7D964F6}">
      <dgm:prSet/>
      <dgm:spPr/>
      <dgm:t>
        <a:bodyPr/>
        <a:lstStyle/>
        <a:p>
          <a:endParaRPr lang="en-US"/>
        </a:p>
      </dgm:t>
    </dgm:pt>
    <dgm:pt modelId="{0432ABC1-1EF6-3C49-897E-6C1BBBC98968}" type="sibTrans" cxnId="{9AD891F8-2DE0-2D40-B3E1-A02DF7D964F6}">
      <dgm:prSet/>
      <dgm:spPr/>
      <dgm:t>
        <a:bodyPr/>
        <a:lstStyle/>
        <a:p>
          <a:pPr rtl="0"/>
          <a:endParaRPr lang="en-US"/>
        </a:p>
      </dgm:t>
    </dgm:pt>
    <dgm:pt modelId="{232AF88D-5507-FE42-929B-96AF33F03666}" type="pres">
      <dgm:prSet presAssocID="{27EAE611-BF27-2446-A0FC-EFB305E9D0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9A3A0E-3398-4C41-A1EC-AC177F16BC1F}" type="pres">
      <dgm:prSet presAssocID="{91FB874E-B8ED-F047-AEF8-08B7DEDCA6A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3A840-4FCC-A04F-A669-F156C9C0CCD8}" type="pres">
      <dgm:prSet presAssocID="{91FB874E-B8ED-F047-AEF8-08B7DEDCA6A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03227-2AE2-0340-B860-434BCEC3CCA0}" type="pres">
      <dgm:prSet presAssocID="{A7509DD7-154A-1041-8498-560B183EE12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EE1E4-430B-ED40-87E0-8BA218116A99}" type="pres">
      <dgm:prSet presAssocID="{A7509DD7-154A-1041-8498-560B183EE126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0E692-6336-1041-BC7E-AE8F26D4D117}" type="pres">
      <dgm:prSet presAssocID="{85609B11-3EB4-5145-8BF4-58FFCF818AC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4218B-48D1-5C4C-B988-3588DEAD2280}" type="pres">
      <dgm:prSet presAssocID="{85609B11-3EB4-5145-8BF4-58FFCF818AC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CD864C-F9D5-224F-88DC-EB5C416F64D3}" type="presOf" srcId="{CF9C9078-0B3A-1742-83B7-26AD9B0E5A92}" destId="{E77EE1E4-430B-ED40-87E0-8BA218116A99}" srcOrd="0" destOrd="0" presId="urn:microsoft.com/office/officeart/2005/8/layout/vList2"/>
    <dgm:cxn modelId="{6DC4FDDA-08B1-AE47-A5F9-DD56C5B8182C}" srcId="{27EAE611-BF27-2446-A0FC-EFB305E9D03B}" destId="{A7509DD7-154A-1041-8498-560B183EE126}" srcOrd="1" destOrd="0" parTransId="{49D78DF0-7A2B-A240-AC16-5B27A866F0BD}" sibTransId="{BC51208C-ACE9-D94F-9CBC-029EBE4452FA}"/>
    <dgm:cxn modelId="{799C4060-86B0-FE41-BB3C-6057A56062C3}" type="presOf" srcId="{A7509DD7-154A-1041-8498-560B183EE126}" destId="{04503227-2AE2-0340-B860-434BCEC3CCA0}" srcOrd="0" destOrd="0" presId="urn:microsoft.com/office/officeart/2005/8/layout/vList2"/>
    <dgm:cxn modelId="{0CA58C75-2439-F54A-BCCB-B3EDD76B6980}" srcId="{91FB874E-B8ED-F047-AEF8-08B7DEDCA6A3}" destId="{49842303-6F2E-FC41-9E3A-E80F0B6F7F0C}" srcOrd="0" destOrd="0" parTransId="{8504DAD6-42D5-FD40-A60B-F51C0962DABC}" sibTransId="{261A61E2-14EE-4042-AA93-6B8F39EB557B}"/>
    <dgm:cxn modelId="{BE4DEE9B-211C-C043-9B01-F0A5D8D55FB6}" srcId="{27EAE611-BF27-2446-A0FC-EFB305E9D03B}" destId="{85609B11-3EB4-5145-8BF4-58FFCF818AC1}" srcOrd="2" destOrd="0" parTransId="{CACC8E9A-C80B-244D-8FD2-0A573DF9B19F}" sibTransId="{CDCC4EAD-AEFF-D447-83E5-E10FF18EC07A}"/>
    <dgm:cxn modelId="{63450AD0-7F5F-5943-AE9F-CB71C249A758}" type="presOf" srcId="{1FAD649E-2E04-244B-B6D4-35BCC94934CB}" destId="{2294218B-48D1-5C4C-B988-3588DEAD2280}" srcOrd="0" destOrd="0" presId="urn:microsoft.com/office/officeart/2005/8/layout/vList2"/>
    <dgm:cxn modelId="{B7C0B6AE-D04B-F74C-AEA7-2D89F5C7A724}" type="presOf" srcId="{49842303-6F2E-FC41-9E3A-E80F0B6F7F0C}" destId="{1E13A840-4FCC-A04F-A669-F156C9C0CCD8}" srcOrd="0" destOrd="0" presId="urn:microsoft.com/office/officeart/2005/8/layout/vList2"/>
    <dgm:cxn modelId="{9AD891F8-2DE0-2D40-B3E1-A02DF7D964F6}" srcId="{85609B11-3EB4-5145-8BF4-58FFCF818AC1}" destId="{1FAD649E-2E04-244B-B6D4-35BCC94934CB}" srcOrd="0" destOrd="0" parTransId="{B9215C4D-BD4F-A94F-BAC2-5BB87632CE58}" sibTransId="{0432ABC1-1EF6-3C49-897E-6C1BBBC98968}"/>
    <dgm:cxn modelId="{B1DC7623-FD51-9248-9D9A-14569716DC36}" srcId="{A7509DD7-154A-1041-8498-560B183EE126}" destId="{CF9C9078-0B3A-1742-83B7-26AD9B0E5A92}" srcOrd="0" destOrd="0" parTransId="{A0D6A753-5201-D24F-8199-369E33F5E2FE}" sibTransId="{8DEF9374-D124-E941-815C-01F4AF35866A}"/>
    <dgm:cxn modelId="{C01E37BC-16B9-7649-9147-74E510188AAB}" type="presOf" srcId="{91FB874E-B8ED-F047-AEF8-08B7DEDCA6A3}" destId="{A29A3A0E-3398-4C41-A1EC-AC177F16BC1F}" srcOrd="0" destOrd="0" presId="urn:microsoft.com/office/officeart/2005/8/layout/vList2"/>
    <dgm:cxn modelId="{C78BE093-C660-0B40-BC06-CABF1E04FBB8}" srcId="{27EAE611-BF27-2446-A0FC-EFB305E9D03B}" destId="{91FB874E-B8ED-F047-AEF8-08B7DEDCA6A3}" srcOrd="0" destOrd="0" parTransId="{936F2608-7F35-5B41-AF49-75BB1B4B83A5}" sibTransId="{2A589845-D658-DA4F-9D5B-098907529A16}"/>
    <dgm:cxn modelId="{3CA37566-042A-AE4A-A961-CFD6B2BA87BE}" type="presOf" srcId="{27EAE611-BF27-2446-A0FC-EFB305E9D03B}" destId="{232AF88D-5507-FE42-929B-96AF33F03666}" srcOrd="0" destOrd="0" presId="urn:microsoft.com/office/officeart/2005/8/layout/vList2"/>
    <dgm:cxn modelId="{C16B0C95-7735-DF4E-AA5C-253212E73691}" type="presOf" srcId="{85609B11-3EB4-5145-8BF4-58FFCF818AC1}" destId="{A1E0E692-6336-1041-BC7E-AE8F26D4D117}" srcOrd="0" destOrd="0" presId="urn:microsoft.com/office/officeart/2005/8/layout/vList2"/>
    <dgm:cxn modelId="{EFFCE05C-1F2C-134A-9407-39BFC0C241A7}" type="presParOf" srcId="{232AF88D-5507-FE42-929B-96AF33F03666}" destId="{A29A3A0E-3398-4C41-A1EC-AC177F16BC1F}" srcOrd="0" destOrd="0" presId="urn:microsoft.com/office/officeart/2005/8/layout/vList2"/>
    <dgm:cxn modelId="{745F73C1-48A1-3D4D-B931-CC64F846028E}" type="presParOf" srcId="{232AF88D-5507-FE42-929B-96AF33F03666}" destId="{1E13A840-4FCC-A04F-A669-F156C9C0CCD8}" srcOrd="1" destOrd="0" presId="urn:microsoft.com/office/officeart/2005/8/layout/vList2"/>
    <dgm:cxn modelId="{7E049041-A0B7-9247-AF53-3B84767DC17D}" type="presParOf" srcId="{232AF88D-5507-FE42-929B-96AF33F03666}" destId="{04503227-2AE2-0340-B860-434BCEC3CCA0}" srcOrd="2" destOrd="0" presId="urn:microsoft.com/office/officeart/2005/8/layout/vList2"/>
    <dgm:cxn modelId="{66625AFD-8C45-F242-840D-C5C3126EFB21}" type="presParOf" srcId="{232AF88D-5507-FE42-929B-96AF33F03666}" destId="{E77EE1E4-430B-ED40-87E0-8BA218116A99}" srcOrd="3" destOrd="0" presId="urn:microsoft.com/office/officeart/2005/8/layout/vList2"/>
    <dgm:cxn modelId="{0FF89F05-B02F-814C-902C-5DEC4534E935}" type="presParOf" srcId="{232AF88D-5507-FE42-929B-96AF33F03666}" destId="{A1E0E692-6336-1041-BC7E-AE8F26D4D117}" srcOrd="4" destOrd="0" presId="urn:microsoft.com/office/officeart/2005/8/layout/vList2"/>
    <dgm:cxn modelId="{C81432DA-B65B-0646-B39D-C229823D5CA4}" type="presParOf" srcId="{232AF88D-5507-FE42-929B-96AF33F03666}" destId="{2294218B-48D1-5C4C-B988-3588DEAD228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9FECD-1986-484E-82BF-9D1D12160890}">
      <dsp:nvSpPr>
        <dsp:cNvPr id="0" name=""/>
        <dsp:cNvSpPr/>
      </dsp:nvSpPr>
      <dsp:spPr>
        <a:xfrm>
          <a:off x="2076" y="9777"/>
          <a:ext cx="2024800" cy="6277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Philosophy	</a:t>
          </a:r>
        </a:p>
      </dsp:txBody>
      <dsp:txXfrm>
        <a:off x="2076" y="9777"/>
        <a:ext cx="2024800" cy="627720"/>
      </dsp:txXfrm>
    </dsp:sp>
    <dsp:sp modelId="{4621DA37-BBAA-4B40-9E16-C024813DB0A4}">
      <dsp:nvSpPr>
        <dsp:cNvPr id="0" name=""/>
        <dsp:cNvSpPr/>
      </dsp:nvSpPr>
      <dsp:spPr>
        <a:xfrm>
          <a:off x="2076" y="637498"/>
          <a:ext cx="2024800" cy="18281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Ethics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Logic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Learning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Rationality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Theory of the Mind</a:t>
          </a:r>
        </a:p>
      </dsp:txBody>
      <dsp:txXfrm>
        <a:off x="2076" y="637498"/>
        <a:ext cx="2024800" cy="1828169"/>
      </dsp:txXfrm>
    </dsp:sp>
    <dsp:sp modelId="{A852267C-887D-544F-AFD3-6822C1FED1F3}">
      <dsp:nvSpPr>
        <dsp:cNvPr id="0" name=""/>
        <dsp:cNvSpPr/>
      </dsp:nvSpPr>
      <dsp:spPr>
        <a:xfrm>
          <a:off x="2310348" y="9777"/>
          <a:ext cx="2024800" cy="6277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Computer Science	</a:t>
          </a:r>
        </a:p>
      </dsp:txBody>
      <dsp:txXfrm>
        <a:off x="2310348" y="9777"/>
        <a:ext cx="2024800" cy="627720"/>
      </dsp:txXfrm>
    </dsp:sp>
    <dsp:sp modelId="{6B5A9686-22AF-794A-96C4-8EF1C8362BE4}">
      <dsp:nvSpPr>
        <dsp:cNvPr id="0" name=""/>
        <dsp:cNvSpPr/>
      </dsp:nvSpPr>
      <dsp:spPr>
        <a:xfrm>
          <a:off x="2310348" y="637498"/>
          <a:ext cx="2024800" cy="18281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Theory of Computing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Hardware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Control Theory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Dynamic Systems</a:t>
          </a:r>
        </a:p>
      </dsp:txBody>
      <dsp:txXfrm>
        <a:off x="2310348" y="637498"/>
        <a:ext cx="2024800" cy="1828169"/>
      </dsp:txXfrm>
    </dsp:sp>
    <dsp:sp modelId="{40B8F913-0E35-3F4D-B18C-82A0A4D0080A}">
      <dsp:nvSpPr>
        <dsp:cNvPr id="0" name=""/>
        <dsp:cNvSpPr/>
      </dsp:nvSpPr>
      <dsp:spPr>
        <a:xfrm>
          <a:off x="4618621" y="9777"/>
          <a:ext cx="2024800" cy="6277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Mathematics	</a:t>
          </a:r>
        </a:p>
      </dsp:txBody>
      <dsp:txXfrm>
        <a:off x="4618621" y="9777"/>
        <a:ext cx="2024800" cy="627720"/>
      </dsp:txXfrm>
    </dsp:sp>
    <dsp:sp modelId="{02CCBA2E-DE51-2A44-97FB-934E6591886A}">
      <dsp:nvSpPr>
        <dsp:cNvPr id="0" name=""/>
        <dsp:cNvSpPr/>
      </dsp:nvSpPr>
      <dsp:spPr>
        <a:xfrm>
          <a:off x="4618621" y="637498"/>
          <a:ext cx="2024800" cy="18281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Formal representation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Probability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Statistics</a:t>
          </a:r>
        </a:p>
      </dsp:txBody>
      <dsp:txXfrm>
        <a:off x="4618621" y="637498"/>
        <a:ext cx="2024800" cy="1828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C4D6-F9A3-F244-86D6-52B812AE63AC}">
      <dsp:nvSpPr>
        <dsp:cNvPr id="0" name=""/>
        <dsp:cNvSpPr/>
      </dsp:nvSpPr>
      <dsp:spPr>
        <a:xfrm>
          <a:off x="2076" y="37036"/>
          <a:ext cx="2024800" cy="46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Economics	</a:t>
          </a:r>
        </a:p>
      </dsp:txBody>
      <dsp:txXfrm>
        <a:off x="2076" y="37036"/>
        <a:ext cx="2024800" cy="460800"/>
      </dsp:txXfrm>
    </dsp:sp>
    <dsp:sp modelId="{F35250F2-6CBD-6D46-9A0B-3F8C8B600E0B}">
      <dsp:nvSpPr>
        <dsp:cNvPr id="0" name=""/>
        <dsp:cNvSpPr/>
      </dsp:nvSpPr>
      <dsp:spPr>
        <a:xfrm>
          <a:off x="2076" y="497836"/>
          <a:ext cx="2024800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Game theory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Decision theory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Fair Division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Utility theory</a:t>
          </a:r>
        </a:p>
      </dsp:txBody>
      <dsp:txXfrm>
        <a:off x="2076" y="497836"/>
        <a:ext cx="2024800" cy="1163880"/>
      </dsp:txXfrm>
    </dsp:sp>
    <dsp:sp modelId="{29278670-3E4A-8547-A6D5-439D7EB156A6}">
      <dsp:nvSpPr>
        <dsp:cNvPr id="0" name=""/>
        <dsp:cNvSpPr/>
      </dsp:nvSpPr>
      <dsp:spPr>
        <a:xfrm>
          <a:off x="2310348" y="37036"/>
          <a:ext cx="2024800" cy="46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Psychology</a:t>
          </a:r>
        </a:p>
      </dsp:txBody>
      <dsp:txXfrm>
        <a:off x="2310348" y="37036"/>
        <a:ext cx="2024800" cy="460800"/>
      </dsp:txXfrm>
    </dsp:sp>
    <dsp:sp modelId="{A1DE49E7-DD80-824D-A593-D44F10491CC0}">
      <dsp:nvSpPr>
        <dsp:cNvPr id="0" name=""/>
        <dsp:cNvSpPr/>
      </dsp:nvSpPr>
      <dsp:spPr>
        <a:xfrm>
          <a:off x="2310348" y="497836"/>
          <a:ext cx="2024800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Perception and motor control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Experiments</a:t>
          </a:r>
        </a:p>
      </dsp:txBody>
      <dsp:txXfrm>
        <a:off x="2310348" y="497836"/>
        <a:ext cx="2024800" cy="1163880"/>
      </dsp:txXfrm>
    </dsp:sp>
    <dsp:sp modelId="{05E67F02-4B98-254C-A94B-136BA93727B8}">
      <dsp:nvSpPr>
        <dsp:cNvPr id="0" name=""/>
        <dsp:cNvSpPr/>
      </dsp:nvSpPr>
      <dsp:spPr>
        <a:xfrm>
          <a:off x="4618621" y="37036"/>
          <a:ext cx="2024800" cy="46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Linguistics	</a:t>
          </a:r>
        </a:p>
      </dsp:txBody>
      <dsp:txXfrm>
        <a:off x="4618621" y="37036"/>
        <a:ext cx="2024800" cy="460800"/>
      </dsp:txXfrm>
    </dsp:sp>
    <dsp:sp modelId="{F6DAB52C-3C56-0349-8CD4-7930AD26B3A3}">
      <dsp:nvSpPr>
        <dsp:cNvPr id="0" name=""/>
        <dsp:cNvSpPr/>
      </dsp:nvSpPr>
      <dsp:spPr>
        <a:xfrm>
          <a:off x="4618621" y="497836"/>
          <a:ext cx="2024800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Knowledge representation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grammar</a:t>
          </a:r>
        </a:p>
      </dsp:txBody>
      <dsp:txXfrm>
        <a:off x="4618621" y="497836"/>
        <a:ext cx="2024800" cy="1163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38CA5-8D44-4EF6-A887-4395E4994E91}">
      <dsp:nvSpPr>
        <dsp:cNvPr id="0" name=""/>
        <dsp:cNvSpPr/>
      </dsp:nvSpPr>
      <dsp:spPr>
        <a:xfrm>
          <a:off x="1037127" y="821"/>
          <a:ext cx="3871478" cy="23228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Performance Measure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Safe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Fast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Legal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Comfort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Revenue</a:t>
          </a:r>
        </a:p>
      </dsp:txBody>
      <dsp:txXfrm>
        <a:off x="1037127" y="821"/>
        <a:ext cx="3871478" cy="2322887"/>
      </dsp:txXfrm>
    </dsp:sp>
    <dsp:sp modelId="{3801DA1E-23A9-43DB-92E3-7B874A50E586}">
      <dsp:nvSpPr>
        <dsp:cNvPr id="0" name=""/>
        <dsp:cNvSpPr/>
      </dsp:nvSpPr>
      <dsp:spPr>
        <a:xfrm>
          <a:off x="5295754" y="821"/>
          <a:ext cx="3871478" cy="2322887"/>
        </a:xfrm>
        <a:prstGeom prst="rect">
          <a:avLst/>
        </a:prstGeom>
        <a:gradFill rotWithShape="0">
          <a:gsLst>
            <a:gs pos="0">
              <a:schemeClr val="accent3">
                <a:hueOff val="-1860324"/>
                <a:satOff val="-10190"/>
                <a:lumOff val="3137"/>
                <a:alphaOff val="0"/>
                <a:tint val="50000"/>
                <a:satMod val="300000"/>
              </a:schemeClr>
            </a:gs>
            <a:gs pos="35000">
              <a:schemeClr val="accent3">
                <a:hueOff val="-1860324"/>
                <a:satOff val="-10190"/>
                <a:lumOff val="3137"/>
                <a:alphaOff val="0"/>
                <a:tint val="37000"/>
                <a:satMod val="300000"/>
              </a:schemeClr>
            </a:gs>
            <a:gs pos="100000">
              <a:schemeClr val="accent3">
                <a:hueOff val="-1860324"/>
                <a:satOff val="-10190"/>
                <a:lumOff val="31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Environment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Roads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Other traffic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Pedestrians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Customers</a:t>
          </a:r>
        </a:p>
      </dsp:txBody>
      <dsp:txXfrm>
        <a:off x="5295754" y="821"/>
        <a:ext cx="3871478" cy="2322887"/>
      </dsp:txXfrm>
    </dsp:sp>
    <dsp:sp modelId="{7D472E75-CD27-4F4C-B6DC-041DBCCFAD96}">
      <dsp:nvSpPr>
        <dsp:cNvPr id="0" name=""/>
        <dsp:cNvSpPr/>
      </dsp:nvSpPr>
      <dsp:spPr>
        <a:xfrm>
          <a:off x="1037127" y="2710856"/>
          <a:ext cx="3871478" cy="2322887"/>
        </a:xfrm>
        <a:prstGeom prst="rect">
          <a:avLst/>
        </a:prstGeom>
        <a:gradFill rotWithShape="0">
          <a:gsLst>
            <a:gs pos="0">
              <a:schemeClr val="accent3">
                <a:hueOff val="-3720648"/>
                <a:satOff val="-20381"/>
                <a:lumOff val="6275"/>
                <a:alphaOff val="0"/>
                <a:tint val="50000"/>
                <a:satMod val="300000"/>
              </a:schemeClr>
            </a:gs>
            <a:gs pos="35000">
              <a:schemeClr val="accent3">
                <a:hueOff val="-3720648"/>
                <a:satOff val="-20381"/>
                <a:lumOff val="6275"/>
                <a:alphaOff val="0"/>
                <a:tint val="37000"/>
                <a:satMod val="300000"/>
              </a:schemeClr>
            </a:gs>
            <a:gs pos="100000">
              <a:schemeClr val="accent3">
                <a:hueOff val="-3720648"/>
                <a:satOff val="-20381"/>
                <a:lumOff val="627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Actuators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Steering wheel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Accelerator 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Brake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Signal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Horn</a:t>
          </a:r>
        </a:p>
      </dsp:txBody>
      <dsp:txXfrm>
        <a:off x="1037127" y="2710856"/>
        <a:ext cx="3871478" cy="2322887"/>
      </dsp:txXfrm>
    </dsp:sp>
    <dsp:sp modelId="{4D59A97F-0B9D-4FF6-97E8-410886764B4E}">
      <dsp:nvSpPr>
        <dsp:cNvPr id="0" name=""/>
        <dsp:cNvSpPr/>
      </dsp:nvSpPr>
      <dsp:spPr>
        <a:xfrm>
          <a:off x="5295754" y="2710856"/>
          <a:ext cx="3871478" cy="2322887"/>
        </a:xfrm>
        <a:prstGeom prst="rect">
          <a:avLst/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tint val="50000"/>
                <a:satMod val="300000"/>
              </a:schemeClr>
            </a:gs>
            <a:gs pos="35000">
              <a:schemeClr val="accent3">
                <a:hueOff val="-5580972"/>
                <a:satOff val="-30571"/>
                <a:lumOff val="9412"/>
                <a:alphaOff val="0"/>
                <a:tint val="37000"/>
                <a:satMod val="300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Sensors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Camera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Sonar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Speedometer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GPS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Engine sensors</a:t>
          </a:r>
        </a:p>
      </dsp:txBody>
      <dsp:txXfrm>
        <a:off x="5295754" y="2710856"/>
        <a:ext cx="3871478" cy="2322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28C0D-1260-4D06-ADFE-9ECA459B88AB}">
      <dsp:nvSpPr>
        <dsp:cNvPr id="0" name=""/>
        <dsp:cNvSpPr/>
      </dsp:nvSpPr>
      <dsp:spPr>
        <a:xfrm>
          <a:off x="0" y="65700"/>
          <a:ext cx="10972800" cy="8189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Fully observable (vs. partially observable): </a:t>
          </a:r>
        </a:p>
      </dsp:txBody>
      <dsp:txXfrm>
        <a:off x="39980" y="105680"/>
        <a:ext cx="10892840" cy="739039"/>
      </dsp:txXfrm>
    </dsp:sp>
    <dsp:sp modelId="{12CCD986-8EC2-41AA-80FF-589E80E49F09}">
      <dsp:nvSpPr>
        <dsp:cNvPr id="0" name=""/>
        <dsp:cNvSpPr/>
      </dsp:nvSpPr>
      <dsp:spPr>
        <a:xfrm>
          <a:off x="0" y="884700"/>
          <a:ext cx="10972800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/>
            <a:t>sensors provide access to the complete state of the environment at each point in time.</a:t>
          </a:r>
        </a:p>
      </dsp:txBody>
      <dsp:txXfrm>
        <a:off x="0" y="884700"/>
        <a:ext cx="10972800" cy="815062"/>
      </dsp:txXfrm>
    </dsp:sp>
    <dsp:sp modelId="{7D3D5362-CBCD-4C69-83B3-9E0270060BC3}">
      <dsp:nvSpPr>
        <dsp:cNvPr id="0" name=""/>
        <dsp:cNvSpPr/>
      </dsp:nvSpPr>
      <dsp:spPr>
        <a:xfrm>
          <a:off x="0" y="1699762"/>
          <a:ext cx="10972800" cy="8189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Deterministic (vs. stochastic) </a:t>
          </a:r>
        </a:p>
      </dsp:txBody>
      <dsp:txXfrm>
        <a:off x="39980" y="1739742"/>
        <a:ext cx="10892840" cy="739039"/>
      </dsp:txXfrm>
    </dsp:sp>
    <dsp:sp modelId="{F595D746-B071-4598-A8DB-ED773E64CF36}">
      <dsp:nvSpPr>
        <dsp:cNvPr id="0" name=""/>
        <dsp:cNvSpPr/>
      </dsp:nvSpPr>
      <dsp:spPr>
        <a:xfrm>
          <a:off x="0" y="2518762"/>
          <a:ext cx="10972800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/>
            <a:t>The next state of the environment is completely determined by the current state and the action executed by the agent.</a:t>
          </a:r>
        </a:p>
      </dsp:txBody>
      <dsp:txXfrm>
        <a:off x="0" y="2518762"/>
        <a:ext cx="10972800" cy="815062"/>
      </dsp:txXfrm>
    </dsp:sp>
    <dsp:sp modelId="{B26E1C5D-049E-476E-B906-80B50FA7552B}">
      <dsp:nvSpPr>
        <dsp:cNvPr id="0" name=""/>
        <dsp:cNvSpPr/>
      </dsp:nvSpPr>
      <dsp:spPr>
        <a:xfrm>
          <a:off x="0" y="3333825"/>
          <a:ext cx="10972800" cy="8189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Episodic (vs. sequential) </a:t>
          </a:r>
        </a:p>
      </dsp:txBody>
      <dsp:txXfrm>
        <a:off x="39980" y="3373805"/>
        <a:ext cx="10892840" cy="739039"/>
      </dsp:txXfrm>
    </dsp:sp>
    <dsp:sp modelId="{69F99120-FE5B-49A8-982E-81CCCDA0E2BA}">
      <dsp:nvSpPr>
        <dsp:cNvPr id="0" name=""/>
        <dsp:cNvSpPr/>
      </dsp:nvSpPr>
      <dsp:spPr>
        <a:xfrm>
          <a:off x="0" y="4152825"/>
          <a:ext cx="10972800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/>
            <a:t>The choice of </a:t>
          </a:r>
          <a:r>
            <a:rPr lang="en-US" sz="2700" b="1" kern="1200" dirty="0"/>
            <a:t>current </a:t>
          </a:r>
          <a:r>
            <a:rPr lang="en-US" sz="2700" kern="1200" dirty="0"/>
            <a:t>action does not depend on actions in past episodes.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/>
            <a:t>Alternatively: </a:t>
          </a:r>
          <a:r>
            <a:rPr lang="en-US" sz="2700" b="1" kern="1200" dirty="0"/>
            <a:t>current</a:t>
          </a:r>
          <a:r>
            <a:rPr lang="en-US" sz="2700" kern="1200" dirty="0"/>
            <a:t> action does not affect future decisions</a:t>
          </a:r>
        </a:p>
      </dsp:txBody>
      <dsp:txXfrm>
        <a:off x="0" y="4152825"/>
        <a:ext cx="10972800" cy="1267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3A0E-3398-4C41-A1EC-AC177F16BC1F}">
      <dsp:nvSpPr>
        <dsp:cNvPr id="0" name=""/>
        <dsp:cNvSpPr/>
      </dsp:nvSpPr>
      <dsp:spPr>
        <a:xfrm>
          <a:off x="0" y="147746"/>
          <a:ext cx="10972800" cy="959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Static (vs. dynamic) </a:t>
          </a:r>
        </a:p>
      </dsp:txBody>
      <dsp:txXfrm>
        <a:off x="46834" y="194580"/>
        <a:ext cx="10879132" cy="865732"/>
      </dsp:txXfrm>
    </dsp:sp>
    <dsp:sp modelId="{1E13A840-4FCC-A04F-A669-F156C9C0CCD8}">
      <dsp:nvSpPr>
        <dsp:cNvPr id="0" name=""/>
        <dsp:cNvSpPr/>
      </dsp:nvSpPr>
      <dsp:spPr>
        <a:xfrm>
          <a:off x="0" y="1107146"/>
          <a:ext cx="10972800" cy="954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52070" rIns="291592" bIns="52070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/>
            <a:t>The environment is unchanged while an agent is deliberating.</a:t>
          </a:r>
        </a:p>
      </dsp:txBody>
      <dsp:txXfrm>
        <a:off x="0" y="1107146"/>
        <a:ext cx="10972800" cy="954787"/>
      </dsp:txXfrm>
    </dsp:sp>
    <dsp:sp modelId="{04503227-2AE2-0340-B860-434BCEC3CCA0}">
      <dsp:nvSpPr>
        <dsp:cNvPr id="0" name=""/>
        <dsp:cNvSpPr/>
      </dsp:nvSpPr>
      <dsp:spPr>
        <a:xfrm>
          <a:off x="0" y="2061933"/>
          <a:ext cx="10972800" cy="959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Discrete (vs. continuous) </a:t>
          </a:r>
        </a:p>
      </dsp:txBody>
      <dsp:txXfrm>
        <a:off x="46834" y="2108767"/>
        <a:ext cx="10879132" cy="865732"/>
      </dsp:txXfrm>
    </dsp:sp>
    <dsp:sp modelId="{E77EE1E4-430B-ED40-87E0-8BA218116A99}">
      <dsp:nvSpPr>
        <dsp:cNvPr id="0" name=""/>
        <dsp:cNvSpPr/>
      </dsp:nvSpPr>
      <dsp:spPr>
        <a:xfrm>
          <a:off x="0" y="3021333"/>
          <a:ext cx="109728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52070" rIns="291592" bIns="52070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/>
            <a:t>A finite number of distinct states, percepts, and actions.</a:t>
          </a:r>
        </a:p>
      </dsp:txBody>
      <dsp:txXfrm>
        <a:off x="0" y="3021333"/>
        <a:ext cx="10972800" cy="678960"/>
      </dsp:txXfrm>
    </dsp:sp>
    <dsp:sp modelId="{A1E0E692-6336-1041-BC7E-AE8F26D4D117}">
      <dsp:nvSpPr>
        <dsp:cNvPr id="0" name=""/>
        <dsp:cNvSpPr/>
      </dsp:nvSpPr>
      <dsp:spPr>
        <a:xfrm>
          <a:off x="0" y="3700293"/>
          <a:ext cx="10972800" cy="959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/>
            <a:t>Single agent (vs. multi-agent) </a:t>
          </a:r>
        </a:p>
      </dsp:txBody>
      <dsp:txXfrm>
        <a:off x="46834" y="3747127"/>
        <a:ext cx="10879132" cy="865732"/>
      </dsp:txXfrm>
    </dsp:sp>
    <dsp:sp modelId="{2294218B-48D1-5C4C-B988-3588DEAD2280}">
      <dsp:nvSpPr>
        <dsp:cNvPr id="0" name=""/>
        <dsp:cNvSpPr/>
      </dsp:nvSpPr>
      <dsp:spPr>
        <a:xfrm>
          <a:off x="0" y="4659693"/>
          <a:ext cx="109728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52070" rIns="291592" bIns="52070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/>
            <a:t>An agent operating by itself in an environment.</a:t>
          </a:r>
        </a:p>
      </dsp:txBody>
      <dsp:txXfrm>
        <a:off x="0" y="4659693"/>
        <a:ext cx="10972800" cy="67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FB812-A9EC-154A-AEED-8655930439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2C8E0-764B-DD40-AB5B-8F1D61D4E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/>
              <a:t>1. We will formalize</a:t>
            </a:r>
            <a:r>
              <a:rPr lang="en-US" baseline="0" dirty="0"/>
              <a:t> this later.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None/>
            </a:pPr>
            <a:r>
              <a:rPr lang="en-US" baseline="0" dirty="0"/>
              <a:t>3. More general than “Laws of Thought”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5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1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Categorize them along these dimensions,</a:t>
            </a:r>
            <a:r>
              <a:rPr lang="en-US" baseline="0" dirty="0"/>
              <a:t> which determine the appropriate agent design.</a:t>
            </a:r>
            <a:endParaRPr lang="en-US" dirty="0"/>
          </a:p>
          <a:p>
            <a:r>
              <a:rPr lang="en-US" dirty="0"/>
              <a:t>Definitions</a:t>
            </a:r>
            <a:r>
              <a:rPr lang="en-US" baseline="0" dirty="0"/>
              <a:t> here are informal; the later lectures in this course will provide more precise statements</a:t>
            </a:r>
          </a:p>
          <a:p>
            <a:pPr marL="228600" indent="-228600">
              <a:buAutoNum type="arabicPeriod"/>
            </a:pPr>
            <a:r>
              <a:rPr lang="en-US" baseline="0" dirty="0"/>
              <a:t>FULLY OBSERVABLE: The sensors detect STATE = “all aspects that are relevant to the choice of action; relevance depends on </a:t>
            </a:r>
            <a:r>
              <a:rPr lang="en-US" baseline="0" dirty="0" err="1"/>
              <a:t>perf</a:t>
            </a:r>
            <a:r>
              <a:rPr lang="en-US" baseline="0" dirty="0"/>
              <a:t> measure”. Don’t have to maintain internal state of environment. PARTIALLY OBSERVABLE: noisy, inaccurate sensors, missing state info from sensor data. UNOBSERVABLE: no sensors.</a:t>
            </a:r>
          </a:p>
          <a:p>
            <a:pPr marL="228600" indent="-228600">
              <a:buAutoNum type="arabicPeriod"/>
            </a:pPr>
            <a:r>
              <a:rPr lang="en-US" baseline="0" dirty="0"/>
              <a:t>STATE TRANSITION: STOCHASTIC: </a:t>
            </a:r>
            <a:r>
              <a:rPr lang="en-US" baseline="0" dirty="0" err="1"/>
              <a:t>prob</a:t>
            </a:r>
            <a:r>
              <a:rPr lang="en-US" baseline="0" dirty="0"/>
              <a:t> over next state.</a:t>
            </a:r>
          </a:p>
          <a:p>
            <a:pPr marL="228600" indent="-228600">
              <a:buAutoNum type="arabicPeriod"/>
            </a:pPr>
            <a:r>
              <a:rPr lang="en-US" baseline="0" dirty="0"/>
              <a:t>EPISODIC: current action does not depend on previous actions or affect future actions. SEQUENTIAL: current action can affect all future 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1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4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/>
              <a:t>Suppose every percept can take 2 values</a:t>
            </a:r>
            <a:r>
              <a:rPr lang="en-US" baseline="0" dirty="0"/>
              <a:t> and length is fixed at T, storage = </a:t>
            </a:r>
            <a:r>
              <a:rPr lang="en-US" baseline="0" dirty="0" err="1"/>
              <a:t>sum^T_{t</a:t>
            </a:r>
            <a:r>
              <a:rPr lang="en-US" baseline="0" dirty="0"/>
              <a:t>=1} 2^t. </a:t>
            </a:r>
          </a:p>
          <a:p>
            <a:pPr marL="228600" indent="-228600">
              <a:buAutoNum type="arabicPeriod"/>
            </a:pP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/>
              <a:t>No agent can ever learn all the correct table entries from its experiences (may not encounter some table entries).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 a very long percept history, it is hard to figure the correct action.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7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previous</a:t>
            </a:r>
            <a:r>
              <a:rPr lang="en-US" baseline="0" dirty="0"/>
              <a:t> example, a</a:t>
            </a:r>
            <a:r>
              <a:rPr lang="en-US" dirty="0"/>
              <a:t>n agent often performs well even when the rest of percept history is ignored.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They are all reflex agents, meaning they select actions based on the current percept, ignoring rest of percept history.</a:t>
            </a:r>
          </a:p>
          <a:p>
            <a:pPr marL="228600" indent="-228600">
              <a:buNone/>
            </a:pPr>
            <a:r>
              <a:rPr lang="en-US" dirty="0"/>
              <a:t>3.</a:t>
            </a:r>
            <a:r>
              <a:rPr lang="en-US" baseline="0" dirty="0"/>
              <a:t> </a:t>
            </a:r>
            <a:r>
              <a:rPr lang="en-US" dirty="0"/>
              <a:t>Model-based built on top of simple,</a:t>
            </a:r>
            <a:r>
              <a:rPr lang="en-US" baseline="0" dirty="0"/>
              <a:t> goal- and utility-based built on top of model-based.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2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previous</a:t>
            </a:r>
            <a:r>
              <a:rPr lang="en-US" baseline="0" dirty="0"/>
              <a:t> example, a</a:t>
            </a:r>
            <a:r>
              <a:rPr lang="en-US" dirty="0"/>
              <a:t>n agent often performs well even when the rest of percept history is ignored.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They are all reflex agents, meaning they select actions based on the current percept, ignoring rest of percept history.</a:t>
            </a:r>
          </a:p>
          <a:p>
            <a:pPr marL="228600" indent="-228600">
              <a:buNone/>
            </a:pPr>
            <a:r>
              <a:rPr lang="en-US" dirty="0"/>
              <a:t>3.</a:t>
            </a:r>
            <a:r>
              <a:rPr lang="en-US" baseline="0" dirty="0"/>
              <a:t> </a:t>
            </a:r>
            <a:r>
              <a:rPr lang="en-US" dirty="0"/>
              <a:t>Model-based built on top of simple,</a:t>
            </a:r>
            <a:r>
              <a:rPr lang="en-US" baseline="0" dirty="0"/>
              <a:t> goal- and utility-based built on top of model-based.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6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previous</a:t>
            </a:r>
            <a:r>
              <a:rPr lang="en-US" baseline="0" dirty="0"/>
              <a:t> example, a</a:t>
            </a:r>
            <a:r>
              <a:rPr lang="en-US" dirty="0"/>
              <a:t>n agent often performs well even when the rest of percept history is ignored.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They are all reflex agents, meaning they select actions based on the current percept, ignoring rest of percept history.</a:t>
            </a:r>
          </a:p>
          <a:p>
            <a:pPr marL="228600" indent="-228600">
              <a:buNone/>
            </a:pPr>
            <a:r>
              <a:rPr lang="en-US" dirty="0"/>
              <a:t>3.</a:t>
            </a:r>
            <a:r>
              <a:rPr lang="en-US" baseline="0" dirty="0"/>
              <a:t> </a:t>
            </a:r>
            <a:r>
              <a:rPr lang="en-US" dirty="0"/>
              <a:t>Model-based built on top of simple,</a:t>
            </a:r>
            <a:r>
              <a:rPr lang="en-US" baseline="0" dirty="0"/>
              <a:t> goal- and utility-based built on top of model-based.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previous</a:t>
            </a:r>
            <a:r>
              <a:rPr lang="en-US" baseline="0" dirty="0"/>
              <a:t> example, a</a:t>
            </a:r>
            <a:r>
              <a:rPr lang="en-US" dirty="0"/>
              <a:t>n agent often performs well even when the rest of percept history is ignored.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They are all reflex agents, meaning they select actions based on the current percept, ignoring rest of percept history.</a:t>
            </a:r>
          </a:p>
          <a:p>
            <a:pPr marL="228600" indent="-228600">
              <a:buNone/>
            </a:pPr>
            <a:r>
              <a:rPr lang="en-US" dirty="0"/>
              <a:t>3.</a:t>
            </a:r>
            <a:r>
              <a:rPr lang="en-US" baseline="0" dirty="0"/>
              <a:t> </a:t>
            </a:r>
            <a:r>
              <a:rPr lang="en-US" dirty="0"/>
              <a:t>Model-based built on top of simple,</a:t>
            </a:r>
            <a:r>
              <a:rPr lang="en-US" baseline="0" dirty="0"/>
              <a:t> goal- and utility-based built on top of model-based.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4.</a:t>
            </a:r>
            <a:r>
              <a:rPr lang="en-US" baseline="0" dirty="0"/>
              <a:t> </a:t>
            </a:r>
            <a:r>
              <a:rPr lang="en-US" dirty="0"/>
              <a:t>What other problems do </a:t>
            </a:r>
            <a:r>
              <a:rPr lang="en-US" dirty="0" err="1"/>
              <a:t>u</a:t>
            </a:r>
            <a:r>
              <a:rPr lang="en-US" dirty="0"/>
              <a:t> foresee</a:t>
            </a:r>
            <a:r>
              <a:rPr lang="en-US" baseline="0" dirty="0"/>
              <a:t> if such a rational agent is tasked to interact with humans?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previous</a:t>
            </a:r>
            <a:r>
              <a:rPr lang="en-US" baseline="0" dirty="0"/>
              <a:t> example, a</a:t>
            </a:r>
            <a:r>
              <a:rPr lang="en-US" dirty="0"/>
              <a:t>n agent often performs well even when the rest of percept history is ignored.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They are all reflex agents, meaning they select actions based on the current percept, ignoring rest of percept history.</a:t>
            </a:r>
          </a:p>
          <a:p>
            <a:pPr marL="228600" indent="-228600">
              <a:buNone/>
            </a:pPr>
            <a:r>
              <a:rPr lang="en-US" dirty="0"/>
              <a:t>3.</a:t>
            </a:r>
            <a:r>
              <a:rPr lang="en-US" baseline="0" dirty="0"/>
              <a:t> </a:t>
            </a:r>
            <a:r>
              <a:rPr lang="en-US" dirty="0"/>
              <a:t>Model-based built on top of simple,</a:t>
            </a:r>
            <a:r>
              <a:rPr lang="en-US" baseline="0" dirty="0"/>
              <a:t> goal- and utility-based built on top of model-based.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6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/>
              <a:t>0(a) Don’t program agents by hand. Make them learn. </a:t>
            </a:r>
          </a:p>
          <a:p>
            <a:pPr marL="228600" indent="-228600">
              <a:buNone/>
            </a:pPr>
            <a:r>
              <a:rPr lang="en-US" dirty="0"/>
              <a:t>0(b) Advantage:</a:t>
            </a:r>
            <a:r>
              <a:rPr lang="en-US" baseline="0" dirty="0"/>
              <a:t> operate in initially unknown environments and perform better than with prior knowledge. Especially useful when designer does not have full knowledge of the </a:t>
            </a:r>
            <a:r>
              <a:rPr lang="en-US" baseline="0" dirty="0" err="1"/>
              <a:t>env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Perf</a:t>
            </a:r>
            <a:r>
              <a:rPr lang="en-US" baseline="0" dirty="0"/>
              <a:t> element: Agent</a:t>
            </a:r>
          </a:p>
          <a:p>
            <a:pPr marL="228600" indent="-228600">
              <a:buAutoNum type="arabicPeriod"/>
            </a:pPr>
            <a:r>
              <a:rPr lang="en-US" baseline="0" dirty="0"/>
              <a:t>Critic observes the world thru percepts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3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</a:p>
          <a:p>
            <a:r>
              <a:rPr lang="en-US" dirty="0"/>
              <a:t>Should</a:t>
            </a:r>
            <a:r>
              <a:rPr lang="en-US" baseline="0" dirty="0"/>
              <a:t> I drop out of school and start a tech company?</a:t>
            </a:r>
          </a:p>
          <a:p>
            <a:r>
              <a:rPr lang="en-US" baseline="0" dirty="0"/>
              <a:t>Should I try a new food stall at the canteen?</a:t>
            </a:r>
          </a:p>
          <a:p>
            <a:r>
              <a:rPr lang="en-US" baseline="0" dirty="0"/>
              <a:t>Should I marry my current partner? </a:t>
            </a:r>
          </a:p>
          <a:p>
            <a:r>
              <a:rPr lang="en-US" baseline="0" dirty="0"/>
              <a:t>Should I buy a new phone?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9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Must know percept (sensing input), percept sequence, action</a:t>
            </a:r>
          </a:p>
          <a:p>
            <a:r>
              <a:rPr lang="en-US" dirty="0"/>
              <a:t>2(a) Think of function</a:t>
            </a:r>
            <a:r>
              <a:rPr lang="en-US" baseline="0" dirty="0"/>
              <a:t> as the math, and program as code to implement </a:t>
            </a:r>
            <a:r>
              <a:rPr lang="en-US" baseline="0" dirty="0" err="1"/>
              <a:t>f</a:t>
            </a:r>
            <a:endParaRPr lang="en-US" baseline="0" dirty="0"/>
          </a:p>
          <a:p>
            <a:r>
              <a:rPr lang="en-US" baseline="0" dirty="0"/>
              <a:t>(</a:t>
            </a:r>
            <a:r>
              <a:rPr lang="en-US" baseline="0" dirty="0" err="1"/>
              <a:t>b</a:t>
            </a:r>
            <a:r>
              <a:rPr lang="en-US" baseline="0" dirty="0"/>
              <a:t>) Architecture = physical computing device with physical sensors and actuators</a:t>
            </a:r>
          </a:p>
          <a:p>
            <a:r>
              <a:rPr lang="en-US" baseline="0" dirty="0"/>
              <a:t>(</a:t>
            </a:r>
            <a:r>
              <a:rPr lang="en-US" baseline="0" dirty="0" err="1"/>
              <a:t>c</a:t>
            </a:r>
            <a:r>
              <a:rPr lang="en-US" baseline="0" dirty="0"/>
              <a:t>) How can we design the agent program?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3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1(a) 2</a:t>
            </a:r>
            <a:r>
              <a:rPr lang="en-US" baseline="0" dirty="0"/>
              <a:t> locations A &amp; B</a:t>
            </a:r>
          </a:p>
          <a:p>
            <a:r>
              <a:rPr lang="en-US" baseline="0" dirty="0"/>
              <a:t>1(b) The robot knows which square it is in and see whether there is dirt in its square.</a:t>
            </a:r>
          </a:p>
          <a:p>
            <a:r>
              <a:rPr lang="en-US" baseline="0" dirty="0"/>
              <a:t>2. </a:t>
            </a:r>
            <a:r>
              <a:rPr lang="en-US" baseline="0" dirty="0" err="1"/>
              <a:t>NoOp</a:t>
            </a:r>
            <a:r>
              <a:rPr lang="en-US" baseline="0" dirty="0"/>
              <a:t> = Do nothing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Tabulating</a:t>
            </a:r>
            <a:r>
              <a:rPr lang="en-US" baseline="0" dirty="0"/>
              <a:t> agent function: infinite entries unless bound length of percept sequence</a:t>
            </a:r>
          </a:p>
          <a:p>
            <a:r>
              <a:rPr lang="en-US" dirty="0"/>
              <a:t>2. Naive way of designing agent program? if then else statements</a:t>
            </a:r>
          </a:p>
          <a:p>
            <a:r>
              <a:rPr lang="en-US" dirty="0"/>
              <a:t>3. Worst case:</a:t>
            </a:r>
            <a:r>
              <a:rPr lang="en-US" baseline="0" dirty="0"/>
              <a:t> inspect number of percept sequences exponential in length. </a:t>
            </a:r>
          </a:p>
          <a:p>
            <a:r>
              <a:rPr lang="en-US" baseline="0" dirty="0"/>
              <a:t>3. In later slides, we will look to simplify agent program for tractability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/>
              <a:t>Every entry of table is filled out correctly. </a:t>
            </a:r>
          </a:p>
          <a:p>
            <a:pPr marL="228600" indent="-228600">
              <a:buAutoNum type="arabicPeriod"/>
            </a:pPr>
            <a:r>
              <a:rPr lang="en-US" dirty="0"/>
              <a:t>How do you quantify success?</a:t>
            </a:r>
          </a:p>
          <a:p>
            <a:pPr marL="228600" indent="-228600">
              <a:buAutoNum type="arabicPeriod"/>
            </a:pPr>
            <a:r>
              <a:rPr lang="en-US" dirty="0"/>
              <a:t>Not just 1 performance measure that can be specified</a:t>
            </a:r>
          </a:p>
          <a:p>
            <a:pPr marL="228600" indent="-228600">
              <a:buAutoNum type="arabicPeriod"/>
            </a:pPr>
            <a:r>
              <a:rPr lang="en-US" dirty="0"/>
              <a:t>Better to design performance measures based on what one actually wants</a:t>
            </a:r>
            <a:r>
              <a:rPr lang="en-US" baseline="0" dirty="0"/>
              <a:t> in the environment, rather than based on how one thinks the agent should behave. For the latter, may outsmart you: dump dirt on floor (if action is permitted) and clean again. Solution: Reward each clean square at each time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3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/>
              <a:t>Percept sequence to date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Prior knowledge of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/>
              <a:t>Omniscient agent knows ACTUAL outcome</a:t>
            </a:r>
            <a:r>
              <a:rPr lang="en-US" baseline="0" dirty="0"/>
              <a:t> of actions. (1) Rationality maximizes expected performance while perfection maximizes actual performance; (2) Rationality depends on percept sequence to date.</a:t>
            </a:r>
          </a:p>
          <a:p>
            <a:pPr marL="228600" indent="-228600">
              <a:buAutoNum type="arabicPeriod"/>
            </a:pP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/>
              <a:t>Not determined or designed by human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3(a)</a:t>
            </a:r>
            <a:r>
              <a:rPr lang="en-US" baseline="0" dirty="0"/>
              <a:t> </a:t>
            </a:r>
            <a:r>
              <a:rPr lang="en-US" dirty="0"/>
              <a:t>Performance measure:</a:t>
            </a:r>
            <a:r>
              <a:rPr lang="en-US" baseline="0" dirty="0"/>
              <a:t> some goals may conflict, thus requiring tradeoffs.</a:t>
            </a:r>
          </a:p>
          <a:p>
            <a:r>
              <a:rPr lang="en-US" baseline="0" dirty="0"/>
              <a:t>3(b) Environment: more structured/restricted, easier to design agent.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5C4D-3FCD-064E-8223-AA38953D9A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2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8196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fld id="{2B9BC0BA-7162-46C8-A117-543B5FF937FE}" type="slidenum">
              <a:rPr lang="en-US" altLang="en-US" sz="1400" b="1">
                <a:latin typeface="Garamond" pitchFamily="18" charset="0"/>
              </a:rPr>
              <a:pPr algn="r"/>
              <a:t>‹#›</a:t>
            </a:fld>
            <a:endParaRPr lang="en-US" altLang="en-US" sz="1400" b="1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1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4"/>
            <a:ext cx="2743200" cy="61991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026400" cy="61991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990600"/>
            <a:ext cx="10972800" cy="5486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80800" y="6400800"/>
            <a:ext cx="711200" cy="457200"/>
          </a:xfrm>
        </p:spPr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0" y="6521450"/>
            <a:ext cx="59944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4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36868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97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0D8D79-08E0-48CA-9203-A37DB9B01E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189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0D621-3521-4C00-9508-D1BF9CF0F0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053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0D4CE2-6DBC-47F2-BC92-D26F595DC39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029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94941A-1381-426D-8678-8110645A46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674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037F2-F589-6C47-BEEA-57FDCEB8E4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44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1B1802-8301-4F2A-8DDB-CE880733FF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14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C0C41C-3BFF-4F00-9103-6A74971BCA1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594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13FA90-484E-4DE3-B424-C392F04A17A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36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3736A7-1CF8-489E-892E-251703C596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0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324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3246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DB63F7-3E41-4A34-957B-2A3C4747AE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488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24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88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5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1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4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9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6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1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1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7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90600"/>
            <a:ext cx="10972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7173" name="Freeform 5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521450"/>
            <a:ext cx="29464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35844" name="Freeform 4"/>
          <p:cNvSpPr>
            <a:spLocks noChangeArrowheads="1"/>
          </p:cNvSpPr>
          <p:nvPr/>
        </p:nvSpPr>
        <p:spPr bwMode="auto">
          <a:xfrm>
            <a:off x="508000" y="1524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400" y="6629400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50000"/>
              </a:lnSpc>
              <a:defRPr sz="1400"/>
            </a:lvl1pPr>
          </a:lstStyle>
          <a:p>
            <a:fld id="{340BAAAD-52D6-4FB3-AB55-71C64A1E2A0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1200" y="6553200"/>
            <a:ext cx="2540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19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0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9B68-287C-FA4D-B67F-91369F86E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IT5005</a:t>
            </a: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b="1" dirty="0">
                <a:solidFill>
                  <a:srgbClr val="C00000"/>
                </a:solidFill>
              </a:rPr>
              <a:t>Artificial Intelligence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CED21-3B30-7E45-9162-7839221A6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Lecture 0: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6A8B6-A3E7-0B54-227C-A4B8AA11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0.2 What is Artificial Intelligence?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49100" y="5534025"/>
            <a:ext cx="3429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A21D3C3F-36B0-8642-971A-E9D8DAE93531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320201619"/>
              </p:ext>
            </p:extLst>
          </p:nvPr>
        </p:nvGraphicFramePr>
        <p:xfrm>
          <a:off x="2678806" y="978794"/>
          <a:ext cx="6645498" cy="247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1723470445"/>
              </p:ext>
            </p:extLst>
          </p:nvPr>
        </p:nvGraphicFramePr>
        <p:xfrm>
          <a:off x="2678806" y="4302801"/>
          <a:ext cx="6645498" cy="169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1616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2AA5-7713-51F8-D5C2-3B9CA694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Rational agents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their (specific) attributes.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environment specification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 characteristics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Categories of agents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vs. exploitation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0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Rational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 behavior: doing the “right thing”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What is the “right thing” to do? Expected to achieve best outcome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Best </a:t>
            </a:r>
            <a:r>
              <a:rPr lang="en-US">
                <a:latin typeface="Corbel" panose="020B0503020204020204" pitchFamily="34" charset="0"/>
                <a:cs typeface="Times"/>
              </a:rPr>
              <a:t>for whom?  </a:t>
            </a:r>
            <a:endParaRPr lang="en-US" dirty="0">
              <a:latin typeface="Corbel" panose="020B0503020204020204" pitchFamily="34" charset="0"/>
              <a:cs typeface="Times"/>
            </a:endParaRP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What are we optimizing?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What information is available?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Unintended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637639" y="3726641"/>
            <a:ext cx="3798485" cy="2742538"/>
          </a:xfrm>
          <a:prstGeom prst="roundRect">
            <a:avLst/>
          </a:prstGeom>
          <a:solidFill>
            <a:schemeClr val="bg1"/>
          </a:solidFill>
          <a:ln w="76200" cmpd="thickThin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 fontAlgn="auto">
              <a:spcBef>
                <a:spcPts val="1200"/>
              </a:spcBef>
              <a:spcAft>
                <a:spcPts val="600"/>
              </a:spcAft>
              <a:buClr>
                <a:srgbClr val="F0A22E">
                  <a:lumMod val="75000"/>
                </a:srgbClr>
              </a:buClr>
              <a:buSzPct val="145000"/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  <a:cs typeface="Times"/>
              </a:rPr>
              <a:t>Break through wall to get a cup of coffee </a:t>
            </a:r>
          </a:p>
          <a:p>
            <a:pPr marL="285750" indent="-285750" defTabSz="457200" fontAlgn="auto">
              <a:spcBef>
                <a:spcPts val="1200"/>
              </a:spcBef>
              <a:spcAft>
                <a:spcPts val="600"/>
              </a:spcAft>
              <a:buClr>
                <a:srgbClr val="F0A22E">
                  <a:lumMod val="75000"/>
                </a:srgbClr>
              </a:buClr>
              <a:buSzPct val="145000"/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  <a:cs typeface="Times"/>
              </a:rPr>
              <a:t>Prescribe high doses of opiates to depressed patient </a:t>
            </a:r>
          </a:p>
          <a:p>
            <a:pPr marL="285750" indent="-285750" defTabSz="457200" fontAlgn="auto">
              <a:spcBef>
                <a:spcPts val="1200"/>
              </a:spcBef>
              <a:spcAft>
                <a:spcPts val="600"/>
              </a:spcAft>
              <a:buClr>
                <a:srgbClr val="F0A22E">
                  <a:lumMod val="75000"/>
                </a:srgbClr>
              </a:buClr>
              <a:buSzPct val="145000"/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  <a:cs typeface="Times"/>
              </a:rPr>
              <a:t>kill human who tries to deactivate robot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0.3 Rational Agents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An </a:t>
                </a:r>
                <a:r>
                  <a:rPr lang="en-US" sz="32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agent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is an entity that perceives and acts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b="1" dirty="0">
                    <a:latin typeface="Corbel" panose="020B0503020204020204" pitchFamily="34" charset="0"/>
                    <a:cs typeface="Times"/>
                  </a:rPr>
                  <a:t>This course: 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designing rational agents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An agent is a function from </a:t>
                </a:r>
                <a:r>
                  <a:rPr lang="en-US" sz="3200" b="1" dirty="0">
                    <a:latin typeface="Corbel" panose="020B0503020204020204" pitchFamily="34" charset="0"/>
                    <a:cs typeface="Times"/>
                  </a:rPr>
                  <a:t>percept histories 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to </a:t>
                </a:r>
                <a:r>
                  <a:rPr lang="en-US" sz="3200" b="1" dirty="0">
                    <a:latin typeface="Corbel" panose="020B0503020204020204" pitchFamily="34" charset="0"/>
                    <a:cs typeface="Times"/>
                  </a:rPr>
                  <a:t>actions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cs typeface="Times"/>
                      </a:rPr>
                      <m:t>𝑓</m:t>
                    </m:r>
                    <m:r>
                      <a:rPr lang="en-US" sz="3200" i="1" dirty="0">
                        <a:latin typeface="Cambria Math" charset="0"/>
                        <a:cs typeface="Times"/>
                      </a:rPr>
                      <m:t>: </m:t>
                    </m:r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charset="0"/>
                            <a:cs typeface="Times"/>
                          </a:rPr>
                          <m:t>𝑃</m:t>
                        </m:r>
                      </m:e>
                      <m:sup>
                        <m:r>
                          <a:rPr lang="en-US" sz="3200" i="1" dirty="0">
                            <a:latin typeface="Cambria Math" charset="0"/>
                            <a:cs typeface="Times"/>
                          </a:rPr>
                          <m:t>∗</m:t>
                        </m:r>
                      </m:sup>
                    </m:sSup>
                    <m:r>
                      <a:rPr lang="en-US" sz="3200" i="1" dirty="0">
                        <a:latin typeface="Cambria Math" charset="0"/>
                        <a:cs typeface="Times"/>
                      </a:rPr>
                      <m:t>→ </m:t>
                    </m:r>
                    <m:r>
                      <a:rPr lang="en-US" sz="3200" i="1" dirty="0">
                        <a:latin typeface="Cambria Math" charset="0"/>
                        <a:cs typeface="Times"/>
                      </a:rPr>
                      <m:t>𝐴</m:t>
                    </m:r>
                  </m:oMath>
                </a14:m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We seek the best-performing agent for a certain task; must consider computation limits!</a:t>
                </a:r>
                <a:endParaRPr lang="en-US" dirty="0"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117848" y="5410201"/>
            <a:ext cx="4191000" cy="11678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3200" b="1" dirty="0">
                <a:solidFill>
                  <a:prstClr val="black"/>
                </a:solidFill>
                <a:latin typeface="Corbel" panose="020B0503020204020204" pitchFamily="34" charset="0"/>
                <a:cs typeface="Times"/>
              </a:rPr>
              <a:t>design best </a:t>
            </a:r>
            <a:r>
              <a:rPr lang="en-US" sz="3200" b="1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program</a:t>
            </a:r>
            <a:r>
              <a:rPr lang="en-US" sz="3200" b="1" dirty="0">
                <a:solidFill>
                  <a:prstClr val="black"/>
                </a:solidFill>
                <a:latin typeface="Corbel" panose="020B0503020204020204" pitchFamily="34" charset="0"/>
                <a:cs typeface="Times"/>
              </a:rPr>
              <a:t> given resources</a:t>
            </a:r>
            <a:endParaRPr lang="en-US" sz="2800" b="1" dirty="0">
              <a:solidFill>
                <a:prstClr val="black"/>
              </a:solidFill>
              <a:latin typeface="Corbel" panose="020B0503020204020204" pitchFamily="34" charset="0"/>
              <a:cs typeface="Tim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Anything that can be viewed as 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perceiving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 its 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environment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 through 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sensors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; 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acting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 upon that environment through </a:t>
            </a: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actuators</a:t>
            </a:r>
            <a:endParaRPr lang="en-US" sz="2800" dirty="0">
              <a:latin typeface="Corbel" panose="020B0503020204020204" pitchFamily="34" charset="0"/>
              <a:cs typeface="Times"/>
            </a:endParaRPr>
          </a:p>
          <a:p>
            <a:pPr>
              <a:spcBef>
                <a:spcPts val="1200"/>
              </a:spcBef>
            </a:pPr>
            <a:r>
              <a:rPr lang="en-US" sz="2800" b="1" dirty="0">
                <a:latin typeface="Corbel" panose="020B0503020204020204" pitchFamily="34" charset="0"/>
                <a:cs typeface="Times"/>
              </a:rPr>
              <a:t>Human agent: 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eyes, ears, skin etc. are sensors;  hands, legs, mouth, and other body parts are actuators</a:t>
            </a:r>
          </a:p>
          <a:p>
            <a:pPr>
              <a:spcBef>
                <a:spcPts val="1200"/>
              </a:spcBef>
            </a:pPr>
            <a:r>
              <a:rPr lang="en-US" sz="2800" b="1" dirty="0">
                <a:latin typeface="Corbel" panose="020B0503020204020204" pitchFamily="34" charset="0"/>
                <a:cs typeface="Times"/>
              </a:rPr>
              <a:t>Robotic agent: 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cameras and laser range finders for sensors; various motors for actuators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9B68-3469-8AC3-A05A-21CBF03A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8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1200"/>
                  </a:spcBef>
                </a:pP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agent</a:t>
                </a: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function</a:t>
                </a: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 maps from </a:t>
                </a:r>
                <a:br>
                  <a:rPr lang="en-US" sz="2800" dirty="0">
                    <a:latin typeface="Corbel" panose="020B0503020204020204" pitchFamily="34" charset="0"/>
                    <a:cs typeface="Times"/>
                  </a:rPr>
                </a:b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percept histories/sequences to </a:t>
                </a:r>
                <a:br>
                  <a:rPr lang="en-US" sz="2800" dirty="0">
                    <a:latin typeface="Corbel" panose="020B0503020204020204" pitchFamily="34" charset="0"/>
                    <a:cs typeface="Times"/>
                  </a:rPr>
                </a:b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actions, i.e.,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cs typeface="Times"/>
                      </a:rPr>
                      <m:t>𝑓</m:t>
                    </m:r>
                    <m:r>
                      <a:rPr lang="en-US" sz="2800" i="1" dirty="0">
                        <a:latin typeface="Cambria Math" charset="0"/>
                        <a:cs typeface="Times"/>
                      </a:rPr>
                      <m:t>: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  <a:cs typeface="Times"/>
                          </a:rPr>
                          <m:t>𝑃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  <a:cs typeface="Times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latin typeface="Cambria Math" charset="0"/>
                        <a:cs typeface="Times"/>
                        <a:sym typeface="Wingdings" pitchFamily="-107" charset="2"/>
                      </a:rPr>
                      <m:t>→</m:t>
                    </m:r>
                    <m:r>
                      <a:rPr lang="en-US" sz="2800" i="1" dirty="0">
                        <a:latin typeface="Cambria Math" charset="0"/>
                        <a:cs typeface="Times"/>
                      </a:rPr>
                      <m:t>𝐴</m:t>
                    </m:r>
                  </m:oMath>
                </a14:m>
                <a:endParaRPr lang="en-US" sz="28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lnSpc>
                    <a:spcPct val="110000"/>
                  </a:lnSpc>
                  <a:spcBef>
                    <a:spcPts val="1200"/>
                  </a:spcBef>
                </a:pP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agent</a:t>
                </a: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program</a:t>
                </a: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 runs on the physical </a:t>
                </a:r>
                <a:r>
                  <a:rPr lang="en-US" sz="28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architecture</a:t>
                </a: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 to perform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cs typeface="Times"/>
                      </a:rPr>
                      <m:t>𝑓</m:t>
                    </m:r>
                  </m:oMath>
                </a14:m>
                <a:endParaRPr lang="en-US" sz="2800" dirty="0">
                  <a:latin typeface="Corbel" panose="020B0503020204020204" pitchFamily="34" charset="0"/>
                  <a:cs typeface="Times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2800" dirty="0">
                    <a:latin typeface="Corbel" panose="020B0503020204020204" pitchFamily="34" charset="0"/>
                    <a:cs typeface="Times"/>
                  </a:rPr>
                  <a:t>agent = architecture + program</a:t>
                </a:r>
              </a:p>
            </p:txBody>
          </p:sp>
        </mc:Choice>
        <mc:Fallback xmlns="">
          <p:sp>
            <p:nvSpPr>
              <p:cNvPr id="1208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 t="-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Percepts: location and status, e.g.,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cs typeface="Times"/>
                      </a:rPr>
                      <m:t>[</m:t>
                    </m:r>
                    <m:r>
                      <a:rPr lang="en-US" sz="3200" i="1" dirty="0">
                        <a:latin typeface="Cambria Math" charset="0"/>
                        <a:cs typeface="Times"/>
                      </a:rPr>
                      <m:t>𝐴</m:t>
                    </m:r>
                    <m:r>
                      <a:rPr lang="en-US" sz="3200" i="1" dirty="0">
                        <a:latin typeface="Cambria Math" charset="0"/>
                        <a:cs typeface="Times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dirty="0">
                        <a:latin typeface="Cambria Math" charset="0"/>
                        <a:cs typeface="Times"/>
                      </a:rPr>
                      <m:t>Dirty</m:t>
                    </m:r>
                    <m:r>
                      <a:rPr lang="en-US" sz="3200" i="1" dirty="0">
                        <a:latin typeface="Cambria Math" charset="0"/>
                        <a:cs typeface="Times"/>
                      </a:rPr>
                      <m:t>]</m:t>
                    </m:r>
                  </m:oMath>
                </a14:m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Actions: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charset="0"/>
                        <a:cs typeface="Times"/>
                      </a:rPr>
                      <m:t>Left</m:t>
                    </m:r>
                    <m:r>
                      <a:rPr lang="en-US" sz="3200" dirty="0">
                        <a:latin typeface="Cambria Math" charset="0"/>
                        <a:cs typeface="Times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dirty="0">
                        <a:latin typeface="Cambria Math" charset="0"/>
                        <a:cs typeface="Times"/>
                      </a:rPr>
                      <m:t>Right</m:t>
                    </m:r>
                    <m:r>
                      <a:rPr lang="en-US" sz="3200" dirty="0">
                        <a:latin typeface="Cambria Math" charset="0"/>
                        <a:cs typeface="Times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dirty="0">
                        <a:latin typeface="Cambria Math" charset="0"/>
                        <a:cs typeface="Times"/>
                      </a:rPr>
                      <m:t>Suck</m:t>
                    </m:r>
                    <m:r>
                      <a:rPr lang="en-US" sz="3200" dirty="0">
                        <a:latin typeface="Cambria Math" charset="0"/>
                        <a:cs typeface="Times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dirty="0" err="1">
                        <a:latin typeface="Cambria Math" charset="0"/>
                        <a:cs typeface="Times"/>
                      </a:rPr>
                      <m:t>NoOp</m:t>
                    </m:r>
                  </m:oMath>
                </a14:m>
                <a:endParaRPr lang="en-US" sz="3200" dirty="0"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1860" name="Picture 4" descr="vacuum2-environ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155880"/>
            <a:ext cx="4724400" cy="2417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552973"/>
                  </p:ext>
                </p:extLst>
              </p:nvPr>
            </p:nvGraphicFramePr>
            <p:xfrm>
              <a:off x="2407276" y="1402080"/>
              <a:ext cx="7704668" cy="405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523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23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/>
                            <a:t>Percept Sequence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/>
                            <a:t>Action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𝐴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Clean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Right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𝐴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i="0" dirty="0" smtClean="0">
                                    <a:latin typeface="Cambria Math" charset="0"/>
                                    <a:cs typeface="Times"/>
                                  </a:rPr>
                                  <m:t>Dirty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Suck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cs typeface="Times"/>
                                  </a:rPr>
                                  <m:t>𝐵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Clean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Left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cs typeface="Times"/>
                                  </a:rPr>
                                  <m:t>𝐵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i="0" dirty="0" smtClean="0">
                                    <a:latin typeface="Cambria Math" charset="0"/>
                                    <a:cs typeface="Times"/>
                                  </a:rPr>
                                  <m:t>Dirty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Suck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  <a:cs typeface="Time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 smtClean="0">
                                        <a:latin typeface="Cambria Math" charset="0"/>
                                        <a:cs typeface="Times"/>
                                      </a:rPr>
                                      <m:t>𝐴</m:t>
                                    </m:r>
                                    <m:r>
                                      <a:rPr lang="en-US" sz="3200" i="1" dirty="0" smtClean="0">
                                        <a:latin typeface="Cambria Math" charset="0"/>
                                        <a:cs typeface="Times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latin typeface="Cambria Math" charset="0"/>
                                        <a:cs typeface="Times"/>
                                      </a:rPr>
                                      <m:t>Clean</m:t>
                                    </m:r>
                                  </m:e>
                                </m:d>
                                <m:r>
                                  <a:rPr lang="en-US" sz="3200" b="0" i="1" dirty="0" smtClean="0">
                                    <a:latin typeface="Cambria Math" charset="0"/>
                                    <a:cs typeface="Times"/>
                                  </a:rPr>
                                  <m:t>,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𝐴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Clean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Right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200" i="1" dirty="0" smtClean="0">
                                        <a:latin typeface="Cambria Math" panose="02040503050406030204" pitchFamily="18" charset="0"/>
                                        <a:cs typeface="Time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dirty="0" smtClean="0">
                                        <a:latin typeface="Cambria Math" charset="0"/>
                                        <a:cs typeface="Times"/>
                                      </a:rPr>
                                      <m:t>𝐴</m:t>
                                    </m:r>
                                    <m:r>
                                      <a:rPr lang="en-US" sz="3200" i="1" dirty="0" smtClean="0">
                                        <a:latin typeface="Cambria Math" charset="0"/>
                                        <a:cs typeface="Times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dirty="0" smtClean="0">
                                        <a:latin typeface="Cambria Math" charset="0"/>
                                        <a:cs typeface="Times"/>
                                      </a:rPr>
                                      <m:t>Clean</m:t>
                                    </m:r>
                                  </m:e>
                                </m:d>
                                <m:r>
                                  <a:rPr lang="en-US" sz="3200" b="0" i="1" dirty="0" smtClean="0">
                                    <a:latin typeface="Cambria Math" charset="0"/>
                                    <a:cs typeface="Times"/>
                                  </a:rPr>
                                  <m:t>,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[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𝐴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Dirty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cs typeface="Time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dirty="0" smtClean="0">
                                    <a:latin typeface="Cambria Math" charset="0"/>
                                    <a:cs typeface="Times"/>
                                  </a:rPr>
                                  <m:t>Suck</m:t>
                                </m:r>
                              </m:oMath>
                            </m:oMathPara>
                          </a14:m>
                          <a:endParaRPr lang="en-US" sz="32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552973"/>
                  </p:ext>
                </p:extLst>
              </p:nvPr>
            </p:nvGraphicFramePr>
            <p:xfrm>
              <a:off x="2407276" y="1402080"/>
              <a:ext cx="7704668" cy="405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523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23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/>
                            <a:t>Percept Sequence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/>
                            <a:t>Action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5556" r="-100000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5556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0870" r="-100000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10870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870" r="-100000" b="-3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10870" b="-3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0870" r="-100000" b="-2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10870" b="-2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22222" r="-1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22222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8696" r="-100000" b="-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696" b="-2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An agent should strive to “do the right thing”, based on what it can perceive and the actions it can perform. The right action: maximize agent success.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Performance measure</a:t>
            </a:r>
            <a:r>
              <a:rPr lang="en-US" sz="2800" dirty="0">
                <a:latin typeface="Corbel" panose="020B0503020204020204" pitchFamily="34" charset="0"/>
                <a:cs typeface="Times"/>
              </a:rPr>
              <a:t>: objective criterion for measuring success of an agent's behavior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Vacuum-cleaner agent: 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amount of dirt cleaned 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time taken 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electricity consumed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Corbel" panose="020B0503020204020204" pitchFamily="34" charset="0"/>
                <a:cs typeface="Times"/>
              </a:rPr>
              <a:t>noise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6108026" y="4800600"/>
            <a:ext cx="381000" cy="1752600"/>
          </a:xfrm>
          <a:prstGeom prst="rightBrace">
            <a:avLst>
              <a:gd name="adj1" fmla="val 3903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29400" y="535373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a bit of everything?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Rational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Agent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: </a:t>
            </a:r>
          </a:p>
          <a:p>
            <a:pPr lvl="1">
              <a:spcBef>
                <a:spcPts val="6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For each possible percept sequence, select an action that is expected to maximize its performance measure… </a:t>
            </a:r>
          </a:p>
          <a:p>
            <a:pPr lvl="1">
              <a:spcBef>
                <a:spcPts val="6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given the evidence provided by the percept sequence and whatever built-in knowledge the agent has.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9613EDB-127A-4FF7-975C-4576BD15F002}"/>
              </a:ext>
            </a:extLst>
          </p:cNvPr>
          <p:cNvSpPr txBox="1"/>
          <p:nvPr/>
        </p:nvSpPr>
        <p:spPr>
          <a:xfrm>
            <a:off x="1257422" y="3078843"/>
            <a:ext cx="353702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Colin Tan</a:t>
            </a:r>
          </a:p>
          <a:p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Consultation</a:t>
            </a:r>
            <a:r>
              <a:rPr lang="en-SG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SG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Mondays 9 am to 11 am </a:t>
            </a:r>
          </a:p>
          <a:p>
            <a:r>
              <a:rPr lang="en-SG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COM2-02-08</a:t>
            </a:r>
            <a:endParaRPr lang="en-S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SG" sz="1400" dirty="0">
                <a:latin typeface="Calibri" panose="020F0502020204030204" pitchFamily="34" charset="0"/>
                <a:cs typeface="Calibri" panose="020F0502020204030204" pitchFamily="34" charset="0"/>
              </a:rPr>
              <a:t>: colintan@nus.edu.sg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0CC1D-4845-4E72-8E2A-C41407631177}"/>
              </a:ext>
            </a:extLst>
          </p:cNvPr>
          <p:cNvSpPr txBox="1"/>
          <p:nvPr/>
        </p:nvSpPr>
        <p:spPr>
          <a:xfrm>
            <a:off x="1279368" y="4554272"/>
            <a:ext cx="2906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Admin appointments:</a:t>
            </a:r>
            <a:endParaRPr lang="en-SG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Chief Randomness Generator,</a:t>
            </a:r>
          </a:p>
          <a:p>
            <a:r>
              <a:rPr lang="en-SG" sz="16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Makers@SoC</a:t>
            </a:r>
            <a:endParaRPr lang="en-SG" sz="16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Chairperson, Rosetta,</a:t>
            </a:r>
          </a:p>
          <a:p>
            <a:r>
              <a:rPr lang="en-SG" sz="1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NUS Special Interest Group in Artificial Intelligence, Data Science and Analytics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68" y="1191417"/>
            <a:ext cx="1682254" cy="1697409"/>
          </a:xfrm>
          <a:prstGeom prst="rect">
            <a:avLst/>
          </a:prstGeom>
        </p:spPr>
      </p:pic>
      <p:pic>
        <p:nvPicPr>
          <p:cNvPr id="19" name="Shape 96" descr="Image result for west coast highway viadu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522" y="1096263"/>
            <a:ext cx="1927265" cy="14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99" descr="Image result for dronebo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279" y="2888826"/>
            <a:ext cx="2072711" cy="174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00" descr="Image may contain: one or more people and outdo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3111" y="1070559"/>
            <a:ext cx="2661947" cy="163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3853" y="2815289"/>
            <a:ext cx="2216299" cy="1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53992" y="1087879"/>
            <a:ext cx="1514008" cy="201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2838" y="4937778"/>
            <a:ext cx="1795525" cy="13466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59" y="4590303"/>
            <a:ext cx="2442685" cy="18351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53986" y="3467132"/>
            <a:ext cx="2254287" cy="169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A665C-66F9-FFF9-FC07-92FD82A2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0.1 Administrivia</a:t>
            </a:r>
          </a:p>
        </p:txBody>
      </p:sp>
    </p:spTree>
    <p:extLst>
      <p:ext uri="{BB962C8B-B14F-4D97-AF65-F5344CB8AC3E}">
        <p14:creationId xmlns:p14="http://schemas.microsoft.com/office/powerpoint/2010/main" val="117734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Rationality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"/>
                      </a:rPr>
                      <m:t>≠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omniscience (all-knowing with infinite knowledge)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Agents can perform actions that help them gather useful information (exploration)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An agent is </a:t>
                </a:r>
                <a:r>
                  <a:rPr lang="en-US" sz="32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autonomous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if its behavior is determined by its own experience (with ability to learn and adapt)</a:t>
                </a:r>
              </a:p>
            </p:txBody>
          </p:sp>
        </mc:Choice>
        <mc:Fallback xmlns="">
          <p:sp>
            <p:nvSpPr>
              <p:cNvPr id="1259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0.3 Rational Agents</a:t>
            </a:r>
            <a:endParaRPr lang="en-US" dirty="0"/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13" dirty="0">
                <a:latin typeface="Corbel" panose="020B0503020204020204" pitchFamily="34" charset="0"/>
                <a:cs typeface="Times"/>
              </a:rPr>
              <a:t>PEAS: Performance measure, Environment, Actuators, Sensors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13" dirty="0">
                <a:latin typeface="Corbel" panose="020B0503020204020204" pitchFamily="34" charset="0"/>
                <a:cs typeface="Times"/>
              </a:rPr>
              <a:t>Must first specify the setting for intelligent agent design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13" dirty="0">
                <a:latin typeface="Corbel" panose="020B0503020204020204" pitchFamily="34" charset="0"/>
                <a:cs typeface="Times"/>
              </a:rPr>
              <a:t>Consider, e.g., the task of designing an automated taxi driver: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3027" dirty="0">
                <a:latin typeface="Corbel" panose="020B0503020204020204" pitchFamily="34" charset="0"/>
                <a:cs typeface="Times"/>
              </a:rPr>
              <a:t>Performance measure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3027" dirty="0">
                <a:latin typeface="Corbel" panose="020B0503020204020204" pitchFamily="34" charset="0"/>
                <a:cs typeface="Times"/>
              </a:rPr>
              <a:t>Environment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3027" dirty="0">
                <a:latin typeface="Corbel" panose="020B0503020204020204" pitchFamily="34" charset="0"/>
                <a:cs typeface="Times"/>
              </a:rPr>
              <a:t>Actuators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3027" dirty="0">
                <a:latin typeface="Corbel" panose="020B0503020204020204" pitchFamily="34" charset="0"/>
                <a:cs typeface="Times"/>
              </a:rPr>
              <a:t>Sensors</a:t>
            </a:r>
            <a:r>
              <a:rPr lang="en-US" sz="2300" dirty="0">
                <a:latin typeface="Corbel" panose="020B0503020204020204" pitchFamily="34" charset="0"/>
                <a:cs typeface="Times"/>
              </a:rPr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26" y="4275534"/>
            <a:ext cx="3029975" cy="22014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0.3 Rational Agents</a:t>
            </a:r>
            <a:endParaRPr lang="en-US" b="1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016237"/>
              </p:ext>
            </p:extLst>
          </p:nvPr>
        </p:nvGraphicFramePr>
        <p:xfrm>
          <a:off x="993819" y="1074134"/>
          <a:ext cx="10204361" cy="503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Task Environments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130447"/>
              </p:ext>
            </p:extLst>
          </p:nvPr>
        </p:nvGraphicFramePr>
        <p:xfrm>
          <a:off x="609600" y="990600"/>
          <a:ext cx="10972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Task Environments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022494"/>
              </p:ext>
            </p:extLst>
          </p:nvPr>
        </p:nvGraphicFramePr>
        <p:xfrm>
          <a:off x="609600" y="990600"/>
          <a:ext cx="10972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Functions and Programs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An agent is completely specified by the </a:t>
            </a:r>
            <a:r>
              <a:rPr lang="en-US" sz="3200" u="sng" dirty="0">
                <a:latin typeface="Corbel" panose="020B0503020204020204" pitchFamily="34" charset="0"/>
                <a:cs typeface="Times"/>
              </a:rPr>
              <a:t>agent function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 mapping percept sequences to actions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One agent function (or a small equivalence class) is </a:t>
            </a:r>
            <a:r>
              <a:rPr lang="en-US" sz="3200" u="sng" dirty="0">
                <a:latin typeface="Corbel" panose="020B0503020204020204" pitchFamily="34" charset="0"/>
                <a:cs typeface="Times"/>
              </a:rPr>
              <a:t>rational</a:t>
            </a:r>
            <a:endParaRPr lang="en-US" sz="3200" dirty="0">
              <a:latin typeface="Corbel" panose="020B0503020204020204" pitchFamily="34" charset="0"/>
              <a:cs typeface="Times"/>
            </a:endParaRPr>
          </a:p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Aim: Find a way to implement the rational agent function concisely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Functions and Programs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B3CF33-F8B4-112B-E7DF-D66AEDC1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508631" y="1752600"/>
            <a:ext cx="7274336" cy="2438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</a:pPr>
            <a:r>
              <a:rPr lang="en-US" sz="3600" b="1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Solution: </a:t>
            </a:r>
            <a:r>
              <a:rPr lang="en-US" sz="3600" dirty="0">
                <a:solidFill>
                  <a:srgbClr val="FF0000"/>
                </a:solidFill>
                <a:latin typeface="Corbel" panose="020B0503020204020204" pitchFamily="34" charset="0"/>
                <a:cs typeface="Times"/>
              </a:rPr>
              <a:t>write all possible percepts and optimal actions in a table.</a:t>
            </a:r>
          </a:p>
        </p:txBody>
      </p:sp>
      <p:sp>
        <p:nvSpPr>
          <p:cNvPr id="5" name="TextBox 4"/>
          <p:cNvSpPr txBox="1"/>
          <p:nvPr/>
        </p:nvSpPr>
        <p:spPr>
          <a:xfrm rot="20815667">
            <a:off x="4337631" y="4717888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All done!</a:t>
            </a:r>
          </a:p>
        </p:txBody>
      </p:sp>
    </p:spTree>
    <p:extLst>
      <p:ext uri="{BB962C8B-B14F-4D97-AF65-F5344CB8AC3E}">
        <p14:creationId xmlns:p14="http://schemas.microsoft.com/office/powerpoint/2010/main" val="8119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Table-Lookup Agent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>
                <a:latin typeface="Corbel" panose="020B0503020204020204" pitchFamily="34" charset="0"/>
                <a:cs typeface="Times"/>
              </a:rPr>
              <a:t>Drawbacks:</a:t>
            </a:r>
          </a:p>
          <a:p>
            <a:pPr lvl="1"/>
            <a:r>
              <a:rPr lang="en-US" sz="2300" dirty="0">
                <a:latin typeface="Corbel" panose="020B0503020204020204" pitchFamily="34" charset="0"/>
                <a:cs typeface="Times"/>
              </a:rPr>
              <a:t>Huge table to store</a:t>
            </a:r>
          </a:p>
          <a:p>
            <a:pPr lvl="1"/>
            <a:r>
              <a:rPr lang="en-US" sz="2300" dirty="0">
                <a:latin typeface="Corbel" panose="020B0503020204020204" pitchFamily="34" charset="0"/>
                <a:cs typeface="Times"/>
              </a:rPr>
              <a:t>Take a long time to build the table</a:t>
            </a:r>
          </a:p>
          <a:p>
            <a:pPr lvl="1"/>
            <a:r>
              <a:rPr lang="en-US" sz="2300" dirty="0">
                <a:latin typeface="Corbel" panose="020B0503020204020204" pitchFamily="34" charset="0"/>
                <a:cs typeface="Times"/>
              </a:rPr>
              <a:t>No autonomy: impossible to learn all correct table entries from experience</a:t>
            </a:r>
          </a:p>
          <a:p>
            <a:pPr lvl="1"/>
            <a:r>
              <a:rPr lang="en-US" sz="2300" dirty="0">
                <a:latin typeface="Corbel" panose="020B0503020204020204" pitchFamily="34" charset="0"/>
                <a:cs typeface="Times"/>
              </a:rPr>
              <a:t>No guidance on filling in the correct table entries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3"/>
          <a:srcRect l="59375" t="25000" r="6250" b="48958"/>
          <a:stretch>
            <a:fillRect/>
          </a:stretch>
        </p:blipFill>
        <p:spPr bwMode="auto">
          <a:xfrm>
            <a:off x="2593542" y="3470374"/>
            <a:ext cx="670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Types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Four basic types in order of increasing generality: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Simple reflex agent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Model-based reflex agent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Goal-based agent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Utility-based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Passive: only acts when observes a percept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Updates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based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cs typeface="Times"/>
                      </a:rPr>
                      <m:t>𝑝𝑒𝑟𝑐𝑒𝑝𝑡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only.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Easy to implement</a:t>
                </a:r>
              </a:p>
            </p:txBody>
          </p:sp>
        </mc:Choice>
        <mc:Fallback xmlns="">
          <p:sp>
            <p:nvSpPr>
              <p:cNvPr id="138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ine Callout 2 18"/>
              <p:cNvSpPr/>
              <p:nvPr/>
            </p:nvSpPr>
            <p:spPr>
              <a:xfrm>
                <a:off x="2320580" y="4485990"/>
                <a:ext cx="4537421" cy="1295400"/>
              </a:xfrm>
              <a:prstGeom prst="borderCallout2">
                <a:avLst>
                  <a:gd name="adj1" fmla="val 52016"/>
                  <a:gd name="adj2" fmla="val 105257"/>
                  <a:gd name="adj3" fmla="val 51204"/>
                  <a:gd name="adj4" fmla="val 122075"/>
                  <a:gd name="adj5" fmla="val 96273"/>
                  <a:gd name="adj6" fmla="val 13862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Motion sensor triggered. </a:t>
                </a:r>
              </a:p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𝑠𝑡𝑎𝑡𝑒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𝑊𝐸𝐿𝐶𝑂𝑀𝐸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𝑀𝑂𝐷𝐸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19" name="Line Callout 2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80" y="4485990"/>
                <a:ext cx="4537421" cy="1295400"/>
              </a:xfrm>
              <a:prstGeom prst="borderCallout2">
                <a:avLst>
                  <a:gd name="adj1" fmla="val 52016"/>
                  <a:gd name="adj2" fmla="val 105257"/>
                  <a:gd name="adj3" fmla="val 51204"/>
                  <a:gd name="adj4" fmla="val 122075"/>
                  <a:gd name="adj5" fmla="val 96273"/>
                  <a:gd name="adj6" fmla="val 138627"/>
                </a:avLst>
              </a:prstGeom>
              <a:blipFill>
                <a:blip r:embed="rId4"/>
                <a:stretch>
                  <a:fillRect l="-12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63" y="4485990"/>
            <a:ext cx="2388906" cy="23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E59C-805E-694F-1172-F54CCA9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0.1 Administrivia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3495A-14E0-1781-EED3-93A92AB4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6731358" cy="5486400"/>
          </a:xfrm>
        </p:spPr>
        <p:txBody>
          <a:bodyPr/>
          <a:lstStyle/>
          <a:p>
            <a:r>
              <a:rPr lang="en-GB" dirty="0"/>
              <a:t>Textbook:</a:t>
            </a:r>
          </a:p>
          <a:p>
            <a:pPr marL="344487" lvl="1" indent="0">
              <a:buNone/>
            </a:pPr>
            <a:r>
              <a:rPr lang="en-GB" dirty="0"/>
              <a:t>Artificial Intelligence: A Modern Approach (4</a:t>
            </a:r>
            <a:r>
              <a:rPr lang="en-GB" baseline="30000" dirty="0"/>
              <a:t>th</a:t>
            </a:r>
            <a:r>
              <a:rPr lang="en-GB" dirty="0"/>
              <a:t> Edition)</a:t>
            </a:r>
          </a:p>
          <a:p>
            <a:pPr marL="344487" lvl="1" indent="0">
              <a:buNone/>
            </a:pPr>
            <a:r>
              <a:rPr lang="en-GB" dirty="0"/>
              <a:t>Stuart Russell, Peter Norvig</a:t>
            </a:r>
          </a:p>
          <a:p>
            <a:pPr marL="344487" lvl="1" indent="0">
              <a:buNone/>
            </a:pPr>
            <a:r>
              <a:rPr lang="en-GB" dirty="0"/>
              <a:t>Pearson Education.</a:t>
            </a:r>
          </a:p>
          <a:p>
            <a:pPr marL="344487" lvl="1" indent="0">
              <a:buNone/>
            </a:pPr>
            <a:endParaRPr lang="en-GB" dirty="0"/>
          </a:p>
          <a:p>
            <a:pPr marL="344487" lvl="1" indent="0">
              <a:buNone/>
            </a:pPr>
            <a:r>
              <a:rPr lang="en-GB" dirty="0"/>
              <a:t>We will not cover the entire book, but you’ll learn a ton from reading it yourselves.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04F2F-C508-244E-B0EA-796E5C6C2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7B47A-C521-1997-5CD4-6AF6F0FB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661" y="1445895"/>
            <a:ext cx="3130419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27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Reflex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2479" y="990600"/>
                <a:ext cx="10972800" cy="548640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Passive: only acts when observes a percept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is updated based on </a:t>
                </a:r>
                <a:r>
                  <a:rPr lang="en-US" sz="32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percept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current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most recent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"/>
                      </a:rPr>
                      <m:t>𝑎𝑐𝑡𝑖𝑜𝑛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and </a:t>
                </a:r>
                <a:r>
                  <a:rPr lang="en-US" sz="32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model of world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.</a:t>
                </a:r>
              </a:p>
            </p:txBody>
          </p:sp>
        </mc:Choice>
        <mc:Fallback xmlns="">
          <p:sp>
            <p:nvSpPr>
              <p:cNvPr id="138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479" y="990600"/>
                <a:ext cx="10972800" cy="5486400"/>
              </a:xfrm>
              <a:blipFill>
                <a:blip r:embed="rId3"/>
                <a:stretch>
                  <a:fillRect l="-462" t="-1386" r="-15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Line Callout 2 33"/>
              <p:cNvSpPr/>
              <p:nvPr/>
            </p:nvSpPr>
            <p:spPr>
              <a:xfrm>
                <a:off x="2092504" y="3582079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87783"/>
                  <a:gd name="adj6" fmla="val 12159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:r>
                  <a:rPr lang="en-US" sz="24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Motion sensor triggered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am on </a:t>
                </a:r>
                <a:r>
                  <a:rPr lang="en-US" sz="2400" dirty="0">
                    <a:solidFill>
                      <a:srgbClr val="00B050"/>
                    </a:solidFill>
                    <a:latin typeface="Corbel" panose="020B0503020204020204" pitchFamily="34" charset="0"/>
                    <a:cs typeface="Times"/>
                  </a:rPr>
                  <a:t>ACTIVE MODE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</a:t>
                </a:r>
                <a:r>
                  <a:rPr lang="en-US" sz="2400" dirty="0">
                    <a:solidFill>
                      <a:srgbClr val="0070C0"/>
                    </a:solidFill>
                    <a:latin typeface="Corbel" panose="020B0503020204020204" pitchFamily="34" charset="0"/>
                    <a:cs typeface="Times"/>
                  </a:rPr>
                  <a:t>AUTHORIZED ACCESS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 </a:t>
                </a:r>
                <a:r>
                  <a:rPr lang="en-US" sz="24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HUMAN IN HOUSE</a:t>
                </a:r>
              </a:p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𝑠𝑡𝑎𝑡𝑒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𝑊𝐸𝐿𝐶𝑂𝑀𝐸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𝑀𝑂𝐷𝐸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34" name="Line Callout 2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504" y="3582079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87783"/>
                  <a:gd name="adj6" fmla="val 121592"/>
                </a:avLst>
              </a:prstGeom>
              <a:blipFill>
                <a:blip r:embed="rId4"/>
                <a:stretch>
                  <a:fillRect l="-11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63" y="4485990"/>
            <a:ext cx="2388906" cy="23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Based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Has </a:t>
                </a:r>
                <a:r>
                  <a:rPr lang="en-US" sz="3200" b="1" dirty="0">
                    <a:latin typeface="Corbel" panose="020B0503020204020204" pitchFamily="34" charset="0"/>
                    <a:cs typeface="Times"/>
                  </a:rPr>
                  <a:t>goals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acts to achieve them (not passive).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is updated based on </a:t>
                </a:r>
                <a:r>
                  <a:rPr lang="en-US" sz="32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percept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current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most recent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"/>
                      </a:rPr>
                      <m:t>𝑎𝑐𝑡𝑖𝑜𝑛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and </a:t>
                </a:r>
                <a:r>
                  <a:rPr lang="en-US" sz="32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model of world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.</a:t>
                </a:r>
              </a:p>
            </p:txBody>
          </p:sp>
        </mc:Choice>
        <mc:Fallback xmlns="">
          <p:sp>
            <p:nvSpPr>
              <p:cNvPr id="138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386" r="-1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Line Callout 2 27"/>
              <p:cNvSpPr/>
              <p:nvPr/>
            </p:nvSpPr>
            <p:spPr>
              <a:xfrm>
                <a:off x="1713573" y="4269282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77877"/>
                  <a:gd name="adj6" fmla="val 12623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:r>
                  <a:rPr lang="en-US" sz="24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Motion sensor triggered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am on </a:t>
                </a:r>
                <a:r>
                  <a:rPr lang="en-US" sz="2400" dirty="0">
                    <a:solidFill>
                      <a:srgbClr val="00B050"/>
                    </a:solidFill>
                    <a:latin typeface="Corbel" panose="020B0503020204020204" pitchFamily="34" charset="0"/>
                    <a:cs typeface="Times"/>
                  </a:rPr>
                  <a:t>ACTIVE MODE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</a:t>
                </a:r>
                <a:r>
                  <a:rPr lang="en-US" sz="2400" dirty="0">
                    <a:solidFill>
                      <a:srgbClr val="0070C0"/>
                    </a:solidFill>
                    <a:latin typeface="Corbel" panose="020B0503020204020204" pitchFamily="34" charset="0"/>
                    <a:cs typeface="Times"/>
                  </a:rPr>
                  <a:t>AUTHORIZED ACCESS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 </a:t>
                </a:r>
                <a:r>
                  <a:rPr lang="en-US" sz="24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HUMAN IN HOUSE</a:t>
                </a:r>
              </a:p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𝑠𝑡𝑎𝑡𝑒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𝑊𝐸𝐿𝐶𝑂𝑀𝐸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𝑀𝑂𝐷𝐸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28" name="Line Callout 2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573" y="4269282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77877"/>
                  <a:gd name="adj6" fmla="val 126238"/>
                </a:avLst>
              </a:prstGeom>
              <a:blipFill>
                <a:blip r:embed="rId4"/>
                <a:stretch>
                  <a:fillRect l="-1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loud Callout 2"/>
          <p:cNvSpPr/>
          <p:nvPr/>
        </p:nvSpPr>
        <p:spPr>
          <a:xfrm>
            <a:off x="5867401" y="3232414"/>
            <a:ext cx="4612809" cy="1143000"/>
          </a:xfrm>
          <a:prstGeom prst="cloudCallout">
            <a:avLst>
              <a:gd name="adj1" fmla="val 14236"/>
              <a:gd name="adj2" fmla="val 1066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Goal: make human happy (and buy products from my vendor)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63" y="4485990"/>
            <a:ext cx="2388906" cy="238890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9363455" y="6071051"/>
            <a:ext cx="1273346" cy="291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200" y="5462771"/>
            <a:ext cx="519324" cy="8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Based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2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Has </a:t>
                </a:r>
                <a:r>
                  <a:rPr lang="en-US" sz="3200" b="1" dirty="0">
                    <a:latin typeface="Corbel" panose="020B0503020204020204" pitchFamily="34" charset="0"/>
                    <a:cs typeface="Times"/>
                  </a:rPr>
                  <a:t>utility function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acts to maximize it.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 is updated based on </a:t>
                </a:r>
                <a:r>
                  <a:rPr lang="en-US" sz="32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percept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current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"/>
                      </a:rPr>
                      <m:t>𝑠𝑡𝑎𝑡𝑒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most recent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"/>
                      </a:rPr>
                      <m:t>𝑎𝑐𝑡𝑖𝑜𝑛</m:t>
                    </m:r>
                  </m:oMath>
                </a14:m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, and </a:t>
                </a:r>
                <a:r>
                  <a:rPr lang="en-US" sz="32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model of world</a:t>
                </a:r>
                <a:r>
                  <a:rPr lang="en-US" sz="3200" dirty="0">
                    <a:latin typeface="Corbel" panose="020B0503020204020204" pitchFamily="34" charset="0"/>
                    <a:cs typeface="Times"/>
                  </a:rPr>
                  <a:t>.</a:t>
                </a:r>
              </a:p>
            </p:txBody>
          </p:sp>
        </mc:Choice>
        <mc:Fallback xmlns="">
          <p:sp>
            <p:nvSpPr>
              <p:cNvPr id="138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1386" r="-1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Line Callout 2 27"/>
              <p:cNvSpPr/>
              <p:nvPr/>
            </p:nvSpPr>
            <p:spPr>
              <a:xfrm>
                <a:off x="1713573" y="4269282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77877"/>
                  <a:gd name="adj6" fmla="val 12623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:r>
                  <a:rPr lang="en-US" sz="2400" dirty="0">
                    <a:solidFill>
                      <a:srgbClr val="FF0000"/>
                    </a:solidFill>
                    <a:latin typeface="Corbel" panose="020B0503020204020204" pitchFamily="34" charset="0"/>
                    <a:cs typeface="Times"/>
                  </a:rPr>
                  <a:t>Motion sensor triggered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am on </a:t>
                </a:r>
                <a:r>
                  <a:rPr lang="en-US" sz="2400" dirty="0">
                    <a:solidFill>
                      <a:srgbClr val="00B050"/>
                    </a:solidFill>
                    <a:latin typeface="Corbel" panose="020B0503020204020204" pitchFamily="34" charset="0"/>
                    <a:cs typeface="Times"/>
                  </a:rPr>
                  <a:t>ACTIVE MODE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I </a:t>
                </a:r>
                <a:r>
                  <a:rPr lang="en-US" sz="2400" dirty="0">
                    <a:solidFill>
                      <a:srgbClr val="0070C0"/>
                    </a:solidFill>
                    <a:latin typeface="Corbel" panose="020B0503020204020204" pitchFamily="34" charset="0"/>
                    <a:cs typeface="Times"/>
                  </a:rPr>
                  <a:t>AUTHORIZED ACCESS</a:t>
                </a:r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orbel" panose="020B0503020204020204" pitchFamily="34" charset="0"/>
                    <a:cs typeface="Times"/>
                  </a:rPr>
                  <a:t> </a:t>
                </a:r>
                <a:r>
                  <a:rPr lang="en-US" sz="2400" dirty="0">
                    <a:solidFill>
                      <a:srgbClr val="FFC000"/>
                    </a:solidFill>
                    <a:latin typeface="Corbel" panose="020B0503020204020204" pitchFamily="34" charset="0"/>
                    <a:cs typeface="Times"/>
                  </a:rPr>
                  <a:t>HUMAN IN HOUSE</a:t>
                </a:r>
              </a:p>
              <a:p>
                <a:pPr defTabSz="457200" fontAlgn="auto">
                  <a:spcBef>
                    <a:spcPts val="1200"/>
                  </a:spcBef>
                  <a:spcAft>
                    <a:spcPts val="600"/>
                  </a:spcAft>
                  <a:buClr>
                    <a:srgbClr val="F0A22E">
                      <a:lumMod val="75000"/>
                    </a:srgbClr>
                  </a:buClr>
                  <a:buSzPct val="1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𝑠𝑡𝑎𝑡𝑒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𝑊𝐸𝐿𝐶𝑂𝑀𝐸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"/>
                        </a:rPr>
                        <m:t>𝑀𝑂𝐷𝐸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"/>
                            </a:rPr>
                            <m:t>17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orbel" panose="020B0503020204020204" pitchFamily="34" charset="0"/>
                  <a:cs typeface="Times"/>
                </a:endParaRPr>
              </a:p>
            </p:txBody>
          </p:sp>
        </mc:Choice>
        <mc:Fallback xmlns="">
          <p:sp>
            <p:nvSpPr>
              <p:cNvPr id="28" name="Line Callout 2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573" y="4269282"/>
                <a:ext cx="5429407" cy="2228214"/>
              </a:xfrm>
              <a:prstGeom prst="borderCallout2">
                <a:avLst>
                  <a:gd name="adj1" fmla="val 52016"/>
                  <a:gd name="adj2" fmla="val 105257"/>
                  <a:gd name="adj3" fmla="val 52147"/>
                  <a:gd name="adj4" fmla="val 109299"/>
                  <a:gd name="adj5" fmla="val 77877"/>
                  <a:gd name="adj6" fmla="val 126238"/>
                </a:avLst>
              </a:prstGeom>
              <a:blipFill>
                <a:blip r:embed="rId4"/>
                <a:stretch>
                  <a:fillRect l="-1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Callout 2"/>
              <p:cNvSpPr/>
              <p:nvPr/>
            </p:nvSpPr>
            <p:spPr>
              <a:xfrm>
                <a:off x="3886201" y="3232414"/>
                <a:ext cx="6594009" cy="1143000"/>
              </a:xfrm>
              <a:prstGeom prst="cloudCallout">
                <a:avLst>
                  <a:gd name="adj1" fmla="val 14236"/>
                  <a:gd name="adj2" fmla="val 10663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h𝑎𝑝𝑝𝑖𝑛𝑒𝑠𝑠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𝑝𝑢𝑟𝑐h𝑎𝑠𝑒𝑠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loud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1" y="3232414"/>
                <a:ext cx="6594009" cy="1143000"/>
              </a:xfrm>
              <a:prstGeom prst="cloudCallout">
                <a:avLst>
                  <a:gd name="adj1" fmla="val 14236"/>
                  <a:gd name="adj2" fmla="val 10663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63" y="4485990"/>
            <a:ext cx="2388906" cy="238890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9363455" y="6071051"/>
            <a:ext cx="1273346" cy="291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200" y="5462771"/>
            <a:ext cx="519324" cy="8018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54" y="4690404"/>
            <a:ext cx="519324" cy="8018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68" y="5305627"/>
            <a:ext cx="519324" cy="8018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62" y="5005591"/>
            <a:ext cx="519324" cy="8018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56" y="5468008"/>
            <a:ext cx="519324" cy="8018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7" y="5040564"/>
            <a:ext cx="519324" cy="8018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00" y="5222644"/>
            <a:ext cx="519324" cy="8018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64" y="5457534"/>
            <a:ext cx="519324" cy="8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B252F-17C5-BBF4-FFFB-63100FBF2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343400"/>
            <a:ext cx="2388906" cy="23889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1D16DE-01AC-3F48-9E7E-D2A6B16BBD96}"/>
              </a:ext>
            </a:extLst>
          </p:cNvPr>
          <p:cNvGrpSpPr/>
          <p:nvPr/>
        </p:nvGrpSpPr>
        <p:grpSpPr>
          <a:xfrm>
            <a:off x="2286001" y="2250061"/>
            <a:ext cx="967801" cy="1595879"/>
            <a:chOff x="7013881" y="1427814"/>
            <a:chExt cx="2784050" cy="459082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B0D4ED-7E48-C346-B411-ABB19A7D4ECC}"/>
                </a:ext>
              </a:extLst>
            </p:cNvPr>
            <p:cNvSpPr/>
            <p:nvPr/>
          </p:nvSpPr>
          <p:spPr>
            <a:xfrm flipV="1">
              <a:off x="7013881" y="4314143"/>
              <a:ext cx="2781276" cy="1704496"/>
            </a:xfrm>
            <a:custGeom>
              <a:avLst/>
              <a:gdLst>
                <a:gd name="connsiteX0" fmla="*/ 1390638 w 2781276"/>
                <a:gd name="connsiteY0" fmla="*/ 0 h 1704496"/>
                <a:gd name="connsiteX1" fmla="*/ 2781276 w 2781276"/>
                <a:gd name="connsiteY1" fmla="*/ 1628912 h 1704496"/>
                <a:gd name="connsiteX2" fmla="*/ 2778018 w 2781276"/>
                <a:gd name="connsiteY2" fmla="*/ 1704496 h 1704496"/>
                <a:gd name="connsiteX3" fmla="*/ 3259 w 2781276"/>
                <a:gd name="connsiteY3" fmla="*/ 1704496 h 1704496"/>
                <a:gd name="connsiteX4" fmla="*/ 0 w 2781276"/>
                <a:gd name="connsiteY4" fmla="*/ 1628912 h 1704496"/>
                <a:gd name="connsiteX5" fmla="*/ 1390638 w 2781276"/>
                <a:gd name="connsiteY5" fmla="*/ 0 h 17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1276" h="1704496">
                  <a:moveTo>
                    <a:pt x="1390638" y="0"/>
                  </a:moveTo>
                  <a:cubicBezTo>
                    <a:pt x="2158666" y="0"/>
                    <a:pt x="2781276" y="729289"/>
                    <a:pt x="2781276" y="1628912"/>
                  </a:cubicBezTo>
                  <a:lnTo>
                    <a:pt x="2778018" y="1704496"/>
                  </a:lnTo>
                  <a:lnTo>
                    <a:pt x="3259" y="1704496"/>
                  </a:lnTo>
                  <a:lnTo>
                    <a:pt x="0" y="1628912"/>
                  </a:lnTo>
                  <a:cubicBezTo>
                    <a:pt x="0" y="729289"/>
                    <a:pt x="622610" y="0"/>
                    <a:pt x="1390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2429E8B-B72A-F949-8712-F14A1F55FC49}"/>
                </a:ext>
              </a:extLst>
            </p:cNvPr>
            <p:cNvSpPr/>
            <p:nvPr/>
          </p:nvSpPr>
          <p:spPr>
            <a:xfrm flipV="1">
              <a:off x="7013881" y="2613621"/>
              <a:ext cx="2784050" cy="2427902"/>
            </a:xfrm>
            <a:custGeom>
              <a:avLst/>
              <a:gdLst>
                <a:gd name="connsiteX0" fmla="*/ 1390638 w 2784050"/>
                <a:gd name="connsiteY0" fmla="*/ 2427902 h 2427902"/>
                <a:gd name="connsiteX1" fmla="*/ 2781276 w 2784050"/>
                <a:gd name="connsiteY1" fmla="*/ 798990 h 2427902"/>
                <a:gd name="connsiteX2" fmla="*/ 2778018 w 2784050"/>
                <a:gd name="connsiteY2" fmla="*/ 723406 h 2427902"/>
                <a:gd name="connsiteX3" fmla="*/ 2784050 w 2784050"/>
                <a:gd name="connsiteY3" fmla="*/ 723406 h 2427902"/>
                <a:gd name="connsiteX4" fmla="*/ 1392650 w 2784050"/>
                <a:gd name="connsiteY4" fmla="*/ 0 h 2427902"/>
                <a:gd name="connsiteX5" fmla="*/ 1250 w 2784050"/>
                <a:gd name="connsiteY5" fmla="*/ 723406 h 2427902"/>
                <a:gd name="connsiteX6" fmla="*/ 3259 w 2784050"/>
                <a:gd name="connsiteY6" fmla="*/ 723406 h 2427902"/>
                <a:gd name="connsiteX7" fmla="*/ 0 w 2784050"/>
                <a:gd name="connsiteY7" fmla="*/ 798990 h 2427902"/>
                <a:gd name="connsiteX8" fmla="*/ 1390638 w 2784050"/>
                <a:gd name="connsiteY8" fmla="*/ 2427902 h 242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4050" h="2427902">
                  <a:moveTo>
                    <a:pt x="1390638" y="2427902"/>
                  </a:moveTo>
                  <a:cubicBezTo>
                    <a:pt x="2158666" y="2427902"/>
                    <a:pt x="2781276" y="1698613"/>
                    <a:pt x="2781276" y="798990"/>
                  </a:cubicBezTo>
                  <a:lnTo>
                    <a:pt x="2778018" y="723406"/>
                  </a:lnTo>
                  <a:lnTo>
                    <a:pt x="2784050" y="723406"/>
                  </a:lnTo>
                  <a:lnTo>
                    <a:pt x="1392650" y="0"/>
                  </a:lnTo>
                  <a:lnTo>
                    <a:pt x="1250" y="723406"/>
                  </a:lnTo>
                  <a:lnTo>
                    <a:pt x="3259" y="723406"/>
                  </a:lnTo>
                  <a:lnTo>
                    <a:pt x="0" y="798990"/>
                  </a:lnTo>
                  <a:cubicBezTo>
                    <a:pt x="0" y="1698613"/>
                    <a:pt x="622610" y="2427902"/>
                    <a:pt x="1390638" y="242790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B15ACE8-6C9C-D442-AFA8-5A61AF7DA32E}"/>
                </a:ext>
              </a:extLst>
            </p:cNvPr>
            <p:cNvSpPr>
              <a:spLocks noChangeAspect="1"/>
            </p:cNvSpPr>
            <p:nvPr/>
          </p:nvSpPr>
          <p:spPr>
            <a:xfrm rot="9249967" flipH="1">
              <a:off x="7917839" y="1427814"/>
              <a:ext cx="804781" cy="620600"/>
            </a:xfrm>
            <a:custGeom>
              <a:avLst/>
              <a:gdLst>
                <a:gd name="connsiteX0" fmla="*/ 272639 w 1079944"/>
                <a:gd name="connsiteY0" fmla="*/ 0 h 832789"/>
                <a:gd name="connsiteX1" fmla="*/ 537154 w 1079944"/>
                <a:gd name="connsiteY1" fmla="*/ 215586 h 832789"/>
                <a:gd name="connsiteX2" fmla="*/ 541187 w 1079944"/>
                <a:gd name="connsiteY2" fmla="*/ 255593 h 832789"/>
                <a:gd name="connsiteX3" fmla="*/ 539432 w 1079944"/>
                <a:gd name="connsiteY3" fmla="*/ 272998 h 832789"/>
                <a:gd name="connsiteX4" fmla="*/ 540885 w 1079944"/>
                <a:gd name="connsiteY4" fmla="*/ 287407 h 832789"/>
                <a:gd name="connsiteX5" fmla="*/ 540342 w 1079944"/>
                <a:gd name="connsiteY5" fmla="*/ 292789 h 832789"/>
                <a:gd name="connsiteX6" fmla="*/ 541427 w 1079944"/>
                <a:gd name="connsiteY6" fmla="*/ 292789 h 832789"/>
                <a:gd name="connsiteX7" fmla="*/ 544918 w 1079944"/>
                <a:gd name="connsiteY7" fmla="*/ 327413 h 832789"/>
                <a:gd name="connsiteX8" fmla="*/ 809432 w 1079944"/>
                <a:gd name="connsiteY8" fmla="*/ 542998 h 832789"/>
                <a:gd name="connsiteX9" fmla="*/ 1073947 w 1079944"/>
                <a:gd name="connsiteY9" fmla="*/ 327413 h 832789"/>
                <a:gd name="connsiteX10" fmla="*/ 1077437 w 1079944"/>
                <a:gd name="connsiteY10" fmla="*/ 292789 h 832789"/>
                <a:gd name="connsiteX11" fmla="*/ 1079944 w 1079944"/>
                <a:gd name="connsiteY11" fmla="*/ 292789 h 832789"/>
                <a:gd name="connsiteX12" fmla="*/ 543823 w 1079944"/>
                <a:gd name="connsiteY12" fmla="*/ 832775 h 832789"/>
                <a:gd name="connsiteX13" fmla="*/ 0 w 1079944"/>
                <a:gd name="connsiteY13" fmla="*/ 300546 h 832789"/>
                <a:gd name="connsiteX14" fmla="*/ 5710 w 1079944"/>
                <a:gd name="connsiteY14" fmla="*/ 300464 h 832789"/>
                <a:gd name="connsiteX15" fmla="*/ 2639 w 1079944"/>
                <a:gd name="connsiteY15" fmla="*/ 270000 h 832789"/>
                <a:gd name="connsiteX16" fmla="*/ 272639 w 1079944"/>
                <a:gd name="connsiteY16" fmla="*/ 0 h 83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944" h="832789">
                  <a:moveTo>
                    <a:pt x="272639" y="0"/>
                  </a:moveTo>
                  <a:cubicBezTo>
                    <a:pt x="403117" y="0"/>
                    <a:pt x="511977" y="92551"/>
                    <a:pt x="537154" y="215586"/>
                  </a:cubicBezTo>
                  <a:lnTo>
                    <a:pt x="541187" y="255593"/>
                  </a:lnTo>
                  <a:lnTo>
                    <a:pt x="539432" y="272998"/>
                  </a:lnTo>
                  <a:lnTo>
                    <a:pt x="540885" y="287407"/>
                  </a:lnTo>
                  <a:lnTo>
                    <a:pt x="540342" y="292789"/>
                  </a:lnTo>
                  <a:lnTo>
                    <a:pt x="541427" y="292789"/>
                  </a:lnTo>
                  <a:lnTo>
                    <a:pt x="544918" y="327413"/>
                  </a:lnTo>
                  <a:cubicBezTo>
                    <a:pt x="570094" y="450447"/>
                    <a:pt x="678955" y="542998"/>
                    <a:pt x="809432" y="542998"/>
                  </a:cubicBezTo>
                  <a:cubicBezTo>
                    <a:pt x="939910" y="542998"/>
                    <a:pt x="1048770" y="450447"/>
                    <a:pt x="1073947" y="327413"/>
                  </a:cubicBezTo>
                  <a:lnTo>
                    <a:pt x="1077437" y="292789"/>
                  </a:lnTo>
                  <a:lnTo>
                    <a:pt x="1079944" y="292789"/>
                  </a:lnTo>
                  <a:cubicBezTo>
                    <a:pt x="1079944" y="589509"/>
                    <a:pt x="840535" y="830644"/>
                    <a:pt x="543823" y="832775"/>
                  </a:cubicBezTo>
                  <a:cubicBezTo>
                    <a:pt x="247110" y="834906"/>
                    <a:pt x="4262" y="597235"/>
                    <a:pt x="0" y="300546"/>
                  </a:cubicBezTo>
                  <a:lnTo>
                    <a:pt x="5710" y="300464"/>
                  </a:lnTo>
                  <a:lnTo>
                    <a:pt x="2639" y="270000"/>
                  </a:lnTo>
                  <a:cubicBezTo>
                    <a:pt x="2639" y="120883"/>
                    <a:pt x="123522" y="0"/>
                    <a:pt x="27263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B411B9E-0836-6145-B45A-51CA3A71E451}"/>
                </a:ext>
              </a:extLst>
            </p:cNvPr>
            <p:cNvSpPr/>
            <p:nvPr/>
          </p:nvSpPr>
          <p:spPr>
            <a:xfrm>
              <a:off x="8070664" y="2065048"/>
              <a:ext cx="229054" cy="20406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AE7848-019A-7343-8994-C5336878A1B7}"/>
                </a:ext>
              </a:extLst>
            </p:cNvPr>
            <p:cNvSpPr/>
            <p:nvPr/>
          </p:nvSpPr>
          <p:spPr>
            <a:xfrm>
              <a:off x="7956137" y="2213716"/>
              <a:ext cx="446918" cy="43626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08D40D6-9BE5-654E-A9FD-8B7E5D6F3896}"/>
                </a:ext>
              </a:extLst>
            </p:cNvPr>
            <p:cNvSpPr/>
            <p:nvPr/>
          </p:nvSpPr>
          <p:spPr>
            <a:xfrm rot="6752461">
              <a:off x="8405734" y="2197954"/>
              <a:ext cx="722805" cy="1178383"/>
            </a:xfrm>
            <a:custGeom>
              <a:avLst/>
              <a:gdLst>
                <a:gd name="connsiteX0" fmla="*/ 356368 w 722805"/>
                <a:gd name="connsiteY0" fmla="*/ 0 h 1178383"/>
                <a:gd name="connsiteX1" fmla="*/ 429060 w 722805"/>
                <a:gd name="connsiteY1" fmla="*/ 39456 h 1178383"/>
                <a:gd name="connsiteX2" fmla="*/ 722805 w 722805"/>
                <a:gd name="connsiteY2" fmla="*/ 591924 h 1178383"/>
                <a:gd name="connsiteX3" fmla="*/ 429060 w 722805"/>
                <a:gd name="connsiteY3" fmla="*/ 1144392 h 1178383"/>
                <a:gd name="connsiteX4" fmla="*/ 366437 w 722805"/>
                <a:gd name="connsiteY4" fmla="*/ 1178383 h 1178383"/>
                <a:gd name="connsiteX5" fmla="*/ 293745 w 722805"/>
                <a:gd name="connsiteY5" fmla="*/ 1138927 h 1178383"/>
                <a:gd name="connsiteX6" fmla="*/ 0 w 722805"/>
                <a:gd name="connsiteY6" fmla="*/ 586459 h 1178383"/>
                <a:gd name="connsiteX7" fmla="*/ 293745 w 722805"/>
                <a:gd name="connsiteY7" fmla="*/ 33991 h 117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2805" h="1178383">
                  <a:moveTo>
                    <a:pt x="356368" y="0"/>
                  </a:moveTo>
                  <a:lnTo>
                    <a:pt x="429060" y="39456"/>
                  </a:lnTo>
                  <a:cubicBezTo>
                    <a:pt x="606285" y="159186"/>
                    <a:pt x="722805" y="361948"/>
                    <a:pt x="722805" y="591924"/>
                  </a:cubicBezTo>
                  <a:cubicBezTo>
                    <a:pt x="722805" y="821900"/>
                    <a:pt x="606285" y="1024662"/>
                    <a:pt x="429060" y="1144392"/>
                  </a:cubicBezTo>
                  <a:lnTo>
                    <a:pt x="366437" y="1178383"/>
                  </a:lnTo>
                  <a:lnTo>
                    <a:pt x="293745" y="1138927"/>
                  </a:lnTo>
                  <a:cubicBezTo>
                    <a:pt x="116520" y="1019197"/>
                    <a:pt x="0" y="816435"/>
                    <a:pt x="0" y="586459"/>
                  </a:cubicBezTo>
                  <a:cubicBezTo>
                    <a:pt x="0" y="356483"/>
                    <a:pt x="116520" y="153721"/>
                    <a:pt x="293745" y="33991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25F95F4-32CC-CE48-9921-EBB38EE21904}"/>
                </a:ext>
              </a:extLst>
            </p:cNvPr>
            <p:cNvSpPr/>
            <p:nvPr/>
          </p:nvSpPr>
          <p:spPr>
            <a:xfrm rot="3406391">
              <a:off x="7558668" y="2362922"/>
              <a:ext cx="549910" cy="896513"/>
            </a:xfrm>
            <a:custGeom>
              <a:avLst/>
              <a:gdLst>
                <a:gd name="connsiteX0" fmla="*/ 356368 w 722805"/>
                <a:gd name="connsiteY0" fmla="*/ 0 h 1178383"/>
                <a:gd name="connsiteX1" fmla="*/ 429060 w 722805"/>
                <a:gd name="connsiteY1" fmla="*/ 39456 h 1178383"/>
                <a:gd name="connsiteX2" fmla="*/ 722805 w 722805"/>
                <a:gd name="connsiteY2" fmla="*/ 591924 h 1178383"/>
                <a:gd name="connsiteX3" fmla="*/ 429060 w 722805"/>
                <a:gd name="connsiteY3" fmla="*/ 1144392 h 1178383"/>
                <a:gd name="connsiteX4" fmla="*/ 366437 w 722805"/>
                <a:gd name="connsiteY4" fmla="*/ 1178383 h 1178383"/>
                <a:gd name="connsiteX5" fmla="*/ 293745 w 722805"/>
                <a:gd name="connsiteY5" fmla="*/ 1138927 h 1178383"/>
                <a:gd name="connsiteX6" fmla="*/ 0 w 722805"/>
                <a:gd name="connsiteY6" fmla="*/ 586459 h 1178383"/>
                <a:gd name="connsiteX7" fmla="*/ 293745 w 722805"/>
                <a:gd name="connsiteY7" fmla="*/ 33991 h 117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2805" h="1178383">
                  <a:moveTo>
                    <a:pt x="356368" y="0"/>
                  </a:moveTo>
                  <a:lnTo>
                    <a:pt x="429060" y="39456"/>
                  </a:lnTo>
                  <a:cubicBezTo>
                    <a:pt x="606285" y="159186"/>
                    <a:pt x="722805" y="361948"/>
                    <a:pt x="722805" y="591924"/>
                  </a:cubicBezTo>
                  <a:cubicBezTo>
                    <a:pt x="722805" y="821900"/>
                    <a:pt x="606285" y="1024662"/>
                    <a:pt x="429060" y="1144392"/>
                  </a:cubicBezTo>
                  <a:lnTo>
                    <a:pt x="366437" y="1178383"/>
                  </a:lnTo>
                  <a:lnTo>
                    <a:pt x="293745" y="1138927"/>
                  </a:lnTo>
                  <a:cubicBezTo>
                    <a:pt x="116520" y="1019197"/>
                    <a:pt x="0" y="816435"/>
                    <a:pt x="0" y="586459"/>
                  </a:cubicBezTo>
                  <a:cubicBezTo>
                    <a:pt x="0" y="356483"/>
                    <a:pt x="116520" y="153721"/>
                    <a:pt x="293745" y="33991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5C15E2-D7C4-F142-891A-9967155A20F8}"/>
                </a:ext>
              </a:extLst>
            </p:cNvPr>
            <p:cNvSpPr/>
            <p:nvPr/>
          </p:nvSpPr>
          <p:spPr>
            <a:xfrm>
              <a:off x="8864593" y="3451074"/>
              <a:ext cx="425883" cy="4258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CD3034-12A1-7C49-9768-3AD398E07E75}"/>
                </a:ext>
              </a:extLst>
            </p:cNvPr>
            <p:cNvSpPr/>
            <p:nvPr/>
          </p:nvSpPr>
          <p:spPr>
            <a:xfrm>
              <a:off x="7553268" y="3451074"/>
              <a:ext cx="425883" cy="4258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B74EA7FA-0F87-7544-9616-A63096E41371}"/>
                </a:ext>
              </a:extLst>
            </p:cNvPr>
            <p:cNvSpPr/>
            <p:nvPr/>
          </p:nvSpPr>
          <p:spPr>
            <a:xfrm rot="16200000">
              <a:off x="8294109" y="3945151"/>
              <a:ext cx="250195" cy="426720"/>
            </a:xfrm>
            <a:prstGeom prst="diamond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" name="Rounded Rectangular Callout 3"/>
          <p:cNvSpPr/>
          <p:nvPr/>
        </p:nvSpPr>
        <p:spPr>
          <a:xfrm>
            <a:off x="3452377" y="1237328"/>
            <a:ext cx="2167466" cy="1033264"/>
          </a:xfrm>
          <a:prstGeom prst="wedgeRoundRectCallout">
            <a:avLst>
              <a:gd name="adj1" fmla="val -51867"/>
              <a:gd name="adj2" fmla="val 696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17 sodas is unacceptable!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1752600" y="762000"/>
            <a:ext cx="1600200" cy="838200"/>
          </a:xfrm>
          <a:prstGeom prst="borderCallout1">
            <a:avLst>
              <a:gd name="adj1" fmla="val 110286"/>
              <a:gd name="adj2" fmla="val 35017"/>
              <a:gd name="adj3" fmla="val 162657"/>
              <a:gd name="adj4" fmla="val 41470"/>
            </a:avLst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 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493" y="4720698"/>
            <a:ext cx="3744012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Performance Element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(think the utility agent architecture from the last slide)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62494" y="3301049"/>
            <a:ext cx="1752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Critic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3640" y="3301049"/>
            <a:ext cx="1752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64786" y="3301049"/>
            <a:ext cx="2013322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Problem Generator</a:t>
            </a:r>
          </a:p>
        </p:txBody>
      </p:sp>
      <p:cxnSp>
        <p:nvCxnSpPr>
          <p:cNvPr id="26" name="Straight Arrow Connector 25"/>
          <p:cNvCxnSpPr>
            <a:stCxn id="22" idx="3"/>
            <a:endCxn id="24" idx="1"/>
          </p:cNvCxnSpPr>
          <p:nvPr/>
        </p:nvCxnSpPr>
        <p:spPr>
          <a:xfrm>
            <a:off x="6115094" y="3682049"/>
            <a:ext cx="3985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24" idx="3"/>
            <a:endCxn id="25" idx="1"/>
          </p:cNvCxnSpPr>
          <p:nvPr/>
        </p:nvCxnSpPr>
        <p:spPr>
          <a:xfrm>
            <a:off x="8266240" y="3682049"/>
            <a:ext cx="3985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0" idx="0"/>
          </p:cNvCxnSpPr>
          <p:nvPr/>
        </p:nvCxnSpPr>
        <p:spPr>
          <a:xfrm flipH="1">
            <a:off x="5406500" y="4063050"/>
            <a:ext cx="1983441" cy="657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25" idx="2"/>
            <a:endCxn id="20" idx="3"/>
          </p:cNvCxnSpPr>
          <p:nvPr/>
        </p:nvCxnSpPr>
        <p:spPr>
          <a:xfrm flipH="1">
            <a:off x="7278505" y="4063049"/>
            <a:ext cx="2392942" cy="15339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100" name="Rounded Rectangular Callout 260099"/>
              <p:cNvSpPr/>
              <p:nvPr/>
            </p:nvSpPr>
            <p:spPr>
              <a:xfrm>
                <a:off x="6651464" y="1930601"/>
                <a:ext cx="2013322" cy="820182"/>
              </a:xfrm>
              <a:prstGeom prst="wedgeRoundRectCallout">
                <a:avLst>
                  <a:gd name="adj1" fmla="val -13859"/>
                  <a:gd name="adj2" fmla="val 10222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configuration</a:t>
                </a:r>
              </a:p>
            </p:txBody>
          </p:sp>
        </mc:Choice>
        <mc:Fallback xmlns="">
          <p:sp>
            <p:nvSpPr>
              <p:cNvPr id="260100" name="Rounded Rectangular Callout 2600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4" y="1930601"/>
                <a:ext cx="2013322" cy="820182"/>
              </a:xfrm>
              <a:prstGeom prst="wedgeRoundRectCallout">
                <a:avLst>
                  <a:gd name="adj1" fmla="val -13859"/>
                  <a:gd name="adj2" fmla="val 10222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ular Callout 37"/>
          <p:cNvSpPr/>
          <p:nvPr/>
        </p:nvSpPr>
        <p:spPr>
          <a:xfrm>
            <a:off x="8533830" y="4539129"/>
            <a:ext cx="2013322" cy="820182"/>
          </a:xfrm>
          <a:prstGeom prst="wedgeRoundRectCallout">
            <a:avLst>
              <a:gd name="adj1" fmla="val 10677"/>
              <a:gd name="adj2" fmla="val -938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Maybe 170 sodas this time?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791200" y="4063050"/>
            <a:ext cx="1981200" cy="657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ular Callout 41"/>
          <p:cNvSpPr/>
          <p:nvPr/>
        </p:nvSpPr>
        <p:spPr>
          <a:xfrm>
            <a:off x="4206378" y="2343417"/>
            <a:ext cx="2013322" cy="820182"/>
          </a:xfrm>
          <a:prstGeom prst="wedgeRoundRectCallout">
            <a:avLst>
              <a:gd name="adj1" fmla="val 236"/>
              <a:gd name="adj2" fmla="val 6378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did not like 17 sodas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4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0100" grpId="0" animBg="1"/>
      <p:bldP spid="38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vs. Exploration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>
                <a:latin typeface="Corbel" panose="020B0503020204020204" pitchFamily="34" charset="0"/>
                <a:cs typeface="Times"/>
              </a:rPr>
              <a:t>An agent operating in the real world must often choose between: 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maximizing its expected utility according to its current knowledge about the world; and 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Corbel" panose="020B0503020204020204" pitchFamily="34" charset="0"/>
                <a:cs typeface="Times"/>
              </a:rPr>
              <a:t>trying to learn more about the world since this may improve its future gains.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 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3200" b="1" i="1" dirty="0">
                <a:solidFill>
                  <a:srgbClr val="000099"/>
                </a:solidFill>
                <a:latin typeface="Corbel" panose="020B0503020204020204" pitchFamily="34" charset="0"/>
                <a:cs typeface="Times"/>
              </a:rPr>
              <a:t>Exploitation 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vs. </a:t>
            </a:r>
            <a:r>
              <a:rPr lang="en-US" sz="3200" b="1" i="1" dirty="0">
                <a:solidFill>
                  <a:srgbClr val="000099"/>
                </a:solidFill>
                <a:latin typeface="Corbel" panose="020B0503020204020204" pitchFamily="34" charset="0"/>
                <a:cs typeface="Times"/>
              </a:rPr>
              <a:t>Exploration</a:t>
            </a:r>
            <a:r>
              <a:rPr lang="en-US" sz="3200" dirty="0">
                <a:latin typeface="Corbel" panose="020B0503020204020204" pitchFamily="34" charset="0"/>
                <a:cs typeface="Time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3375" y="6108700"/>
            <a:ext cx="428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6B36445E-87B2-FD4D-9044-512BCC88B80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CB73-7D4D-DF43-B371-D6BFCCE8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END OF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0160-D68C-2745-9D27-1C8046D2F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4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7F6-3C68-5641-A84F-C7006615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0.1 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2697-D04D-7B17-9169-CB7C64F39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Lectures:</a:t>
            </a:r>
          </a:p>
          <a:p>
            <a:pPr lvl="1"/>
            <a:r>
              <a:rPr lang="en-GB" dirty="0"/>
              <a:t>Every Tuesday, 2 pm to 4 pm. COM1-02-06.</a:t>
            </a:r>
          </a:p>
          <a:p>
            <a:r>
              <a:rPr lang="en-GB" dirty="0"/>
              <a:t>Tutorials:</a:t>
            </a:r>
          </a:p>
          <a:p>
            <a:pPr lvl="1"/>
            <a:r>
              <a:rPr lang="en-GB" dirty="0"/>
              <a:t>Every Tuesday, 4 pm to 5 pm. Venues TBA.</a:t>
            </a:r>
          </a:p>
          <a:p>
            <a:pPr lvl="1"/>
            <a:r>
              <a:rPr lang="en-GB" dirty="0"/>
              <a:t>Note: NO LABS! Information shown is incorrect.</a:t>
            </a:r>
          </a:p>
          <a:p>
            <a:r>
              <a:rPr lang="en-GB" dirty="0"/>
              <a:t>Course Structure:</a:t>
            </a:r>
          </a:p>
          <a:p>
            <a:pPr lvl="1"/>
            <a:r>
              <a:rPr lang="en-GB" dirty="0"/>
              <a:t>Tutorial attendance: 5%</a:t>
            </a:r>
          </a:p>
          <a:p>
            <a:pPr lvl="1"/>
            <a:r>
              <a:rPr lang="en-GB" dirty="0"/>
              <a:t>Mid-term: 20%</a:t>
            </a:r>
          </a:p>
          <a:p>
            <a:pPr lvl="1"/>
            <a:r>
              <a:rPr lang="en-GB" dirty="0"/>
              <a:t>Assignment (~Week 7): 20%</a:t>
            </a:r>
          </a:p>
          <a:p>
            <a:pPr lvl="1"/>
            <a:r>
              <a:rPr lang="en-GB" dirty="0"/>
              <a:t>Final Exam: 55%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DDBDD-5247-ECF2-EDF7-7C415167C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8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7F6-3C68-5641-A84F-C7006615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0.1 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2697-D04D-7B17-9169-CB7C64F39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Important Dates (Please keep free!)</a:t>
            </a:r>
          </a:p>
          <a:p>
            <a:pPr lvl="1"/>
            <a:r>
              <a:rPr lang="en-GB" dirty="0"/>
              <a:t>Midterm Test: Monday 11 March 2024, 7 pm to 8 pm, Open-Book, </a:t>
            </a:r>
            <a:r>
              <a:rPr lang="en-GB" dirty="0" smtClean="0"/>
              <a:t>handwritten.</a:t>
            </a:r>
            <a:endParaRPr lang="en-GB" dirty="0"/>
          </a:p>
          <a:p>
            <a:pPr lvl="2"/>
            <a:r>
              <a:rPr lang="en-GB" dirty="0"/>
              <a:t>If you have existing non-academic arrangements, please either change them or drop IT5005.</a:t>
            </a:r>
          </a:p>
          <a:p>
            <a:pPr lvl="1"/>
            <a:r>
              <a:rPr lang="en-GB" dirty="0"/>
              <a:t>Final Assessment: Tuesday 30 April 2024, 1 pm to 3 pm, Open-Book, </a:t>
            </a:r>
            <a:r>
              <a:rPr lang="en-GB" dirty="0" err="1"/>
              <a:t>Examplify</a:t>
            </a:r>
            <a:endParaRPr lang="en-GB" dirty="0"/>
          </a:p>
          <a:p>
            <a:pPr lvl="2"/>
            <a:r>
              <a:rPr lang="en-GB" dirty="0"/>
              <a:t>As per NUS policies, there will be no make-up for Final Assessments. If you miss it (including being sick), you may need to retake IT5005.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DDBDD-5247-ECF2-EDF7-7C415167C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54BF-108B-2CCD-6778-4D252B68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0.2 What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3914-B8A9-BE3A-DE01-A81B0A55F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7710152" cy="5486400"/>
          </a:xfrm>
        </p:spPr>
        <p:txBody>
          <a:bodyPr/>
          <a:lstStyle/>
          <a:p>
            <a:r>
              <a:rPr lang="en-GB" dirty="0"/>
              <a:t>This is a class on Classical Artificial Intelligence, </a:t>
            </a:r>
            <a:r>
              <a:rPr lang="en-GB" u="sng" dirty="0"/>
              <a:t>NOT MACHINE LEARNING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We will cover:</a:t>
            </a:r>
          </a:p>
          <a:p>
            <a:pPr lvl="2"/>
            <a:r>
              <a:rPr lang="en-GB" dirty="0"/>
              <a:t>Propositional Logic</a:t>
            </a:r>
          </a:p>
          <a:p>
            <a:pPr lvl="2"/>
            <a:r>
              <a:rPr lang="en-GB" dirty="0"/>
              <a:t>Predicate Logic</a:t>
            </a:r>
          </a:p>
          <a:p>
            <a:pPr lvl="2"/>
            <a:r>
              <a:rPr lang="en-GB" dirty="0"/>
              <a:t>Informed and Uninformed Search Algorithms</a:t>
            </a:r>
          </a:p>
          <a:p>
            <a:pPr lvl="2"/>
            <a:r>
              <a:rPr lang="en-GB" dirty="0"/>
              <a:t>Neural Networks (very basic)</a:t>
            </a:r>
          </a:p>
          <a:p>
            <a:pPr lvl="2"/>
            <a:r>
              <a:rPr lang="en-GB" dirty="0"/>
              <a:t>Reasoning with Uncertainty</a:t>
            </a:r>
          </a:p>
          <a:p>
            <a:pPr lvl="2"/>
            <a:r>
              <a:rPr lang="en-GB" dirty="0"/>
              <a:t>Constraint Satisfaction Problems</a:t>
            </a:r>
          </a:p>
          <a:p>
            <a:pPr lvl="2"/>
            <a:r>
              <a:rPr lang="en-GB" dirty="0"/>
              <a:t>Reinforcement Learning.</a:t>
            </a:r>
          </a:p>
          <a:p>
            <a:r>
              <a:rPr lang="en-GB" dirty="0"/>
              <a:t>If you are here to learn about Machine Learning, you are in the wrong place!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9D0E-9091-3839-9B53-7D4D68ED4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ZING 2250 Sign,Stop,18X18&quot;,Aluminum,EGP - Picture 1 of 1">
            <a:extLst>
              <a:ext uri="{FF2B5EF4-FFF2-40B4-BE49-F238E27FC236}">
                <a16:creationId xmlns:a16="http://schemas.microsoft.com/office/drawing/2014/main" id="{EA9A3C9B-B610-D315-A66F-96074ADF0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12" y="1694330"/>
            <a:ext cx="3139888" cy="31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54BF-108B-2CCD-6778-4D252B68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0.2 What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3914-B8A9-BE3A-DE01-A81B0A55F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7710152" cy="5486400"/>
          </a:xfrm>
        </p:spPr>
        <p:txBody>
          <a:bodyPr/>
          <a:lstStyle/>
          <a:p>
            <a:r>
              <a:rPr lang="en-GB" dirty="0"/>
              <a:t>Artificial Intelligence (AI) is the science (and art?) of making computing machines as good as humans in performing human tasks:</a:t>
            </a:r>
          </a:p>
          <a:p>
            <a:pPr lvl="1"/>
            <a:r>
              <a:rPr lang="en-GB" dirty="0"/>
              <a:t>Though not necessarily the same way; airplanes and birds both fly, but differently.</a:t>
            </a:r>
          </a:p>
          <a:p>
            <a:pPr lvl="1"/>
            <a:r>
              <a:rPr lang="en-GB" dirty="0"/>
              <a:t>Techniques have to be adapted to particular quirks:</a:t>
            </a:r>
          </a:p>
          <a:p>
            <a:pPr lvl="2"/>
            <a:r>
              <a:rPr lang="en-GB" dirty="0"/>
              <a:t>Human thought processes are extremely complex and handled by billions of simultaneous neural connections.</a:t>
            </a:r>
          </a:p>
          <a:p>
            <a:pPr lvl="2"/>
            <a:r>
              <a:rPr lang="en-GB" dirty="0"/>
              <a:t>Computers are excellent at doing computations extremely quickly.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9D0E-9091-3839-9B53-7D4D68ED4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11 Flying Machines That Came Before the Wright Brothers' — Parcast">
            <a:extLst>
              <a:ext uri="{FF2B5EF4-FFF2-40B4-BE49-F238E27FC236}">
                <a16:creationId xmlns:a16="http://schemas.microsoft.com/office/drawing/2014/main" id="{D0F76EA5-CACE-3BDF-661C-F894041E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92" y="822960"/>
            <a:ext cx="3302637" cy="203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eing 787 Dreamliner - Wikipedia">
            <a:extLst>
              <a:ext uri="{FF2B5EF4-FFF2-40B4-BE49-F238E27FC236}">
                <a16:creationId xmlns:a16="http://schemas.microsoft.com/office/drawing/2014/main" id="{F51A7F9E-B3EC-CDBE-60D6-D3C375E3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29" y="3200400"/>
            <a:ext cx="3335500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9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95A-92C7-346E-5BA4-4E413718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0.2 What is Artificial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78452-FE90-C354-AE4B-523CE6ED2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2034A5-A293-E0E7-5D21-A493142FCDD6}"/>
              </a:ext>
            </a:extLst>
          </p:cNvPr>
          <p:cNvSpPr/>
          <p:nvPr/>
        </p:nvSpPr>
        <p:spPr>
          <a:xfrm>
            <a:off x="3147580" y="1024480"/>
            <a:ext cx="2627479" cy="2627479"/>
          </a:xfrm>
          <a:custGeom>
            <a:avLst/>
            <a:gdLst>
              <a:gd name="connsiteX0" fmla="*/ 0 w 2627479"/>
              <a:gd name="connsiteY0" fmla="*/ 2627479 h 2627479"/>
              <a:gd name="connsiteX1" fmla="*/ 2627479 w 2627479"/>
              <a:gd name="connsiteY1" fmla="*/ 0 h 2627479"/>
              <a:gd name="connsiteX2" fmla="*/ 2627479 w 2627479"/>
              <a:gd name="connsiteY2" fmla="*/ 2627479 h 2627479"/>
              <a:gd name="connsiteX3" fmla="*/ 0 w 2627479"/>
              <a:gd name="connsiteY3" fmla="*/ 2627479 h 26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479" h="2627479">
                <a:moveTo>
                  <a:pt x="0" y="2627479"/>
                </a:moveTo>
                <a:cubicBezTo>
                  <a:pt x="0" y="1176362"/>
                  <a:pt x="1176362" y="0"/>
                  <a:pt x="2627479" y="0"/>
                </a:cubicBezTo>
                <a:lnTo>
                  <a:pt x="2627479" y="2627479"/>
                </a:lnTo>
                <a:lnTo>
                  <a:pt x="0" y="262747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75819" tIns="975819" rIns="206248" bIns="206248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/>
              <a:t>Think like a human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50AC1EC-16F4-69BA-D318-DE68C70D8E7E}"/>
              </a:ext>
            </a:extLst>
          </p:cNvPr>
          <p:cNvSpPr/>
          <p:nvPr/>
        </p:nvSpPr>
        <p:spPr>
          <a:xfrm>
            <a:off x="5896420" y="1024480"/>
            <a:ext cx="2627480" cy="2627479"/>
          </a:xfrm>
          <a:custGeom>
            <a:avLst/>
            <a:gdLst>
              <a:gd name="connsiteX0" fmla="*/ 0 w 2627479"/>
              <a:gd name="connsiteY0" fmla="*/ 2627479 h 2627479"/>
              <a:gd name="connsiteX1" fmla="*/ 2627479 w 2627479"/>
              <a:gd name="connsiteY1" fmla="*/ 0 h 2627479"/>
              <a:gd name="connsiteX2" fmla="*/ 2627479 w 2627479"/>
              <a:gd name="connsiteY2" fmla="*/ 2627479 h 2627479"/>
              <a:gd name="connsiteX3" fmla="*/ 0 w 2627479"/>
              <a:gd name="connsiteY3" fmla="*/ 2627479 h 26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479" h="2627479">
                <a:moveTo>
                  <a:pt x="0" y="0"/>
                </a:moveTo>
                <a:cubicBezTo>
                  <a:pt x="1451117" y="0"/>
                  <a:pt x="2627479" y="1176362"/>
                  <a:pt x="2627479" y="2627479"/>
                </a:cubicBezTo>
                <a:lnTo>
                  <a:pt x="0" y="262747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06248" tIns="975819" rIns="975820" bIns="206248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/>
              <a:t>Think rationally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24E80A6-56E4-4DB7-55ED-741A64D23C5C}"/>
              </a:ext>
            </a:extLst>
          </p:cNvPr>
          <p:cNvSpPr/>
          <p:nvPr/>
        </p:nvSpPr>
        <p:spPr>
          <a:xfrm>
            <a:off x="5896420" y="3773320"/>
            <a:ext cx="2627480" cy="2627480"/>
          </a:xfrm>
          <a:custGeom>
            <a:avLst/>
            <a:gdLst>
              <a:gd name="connsiteX0" fmla="*/ 0 w 2627479"/>
              <a:gd name="connsiteY0" fmla="*/ 2627479 h 2627479"/>
              <a:gd name="connsiteX1" fmla="*/ 2627479 w 2627479"/>
              <a:gd name="connsiteY1" fmla="*/ 0 h 2627479"/>
              <a:gd name="connsiteX2" fmla="*/ 2627479 w 2627479"/>
              <a:gd name="connsiteY2" fmla="*/ 2627479 h 2627479"/>
              <a:gd name="connsiteX3" fmla="*/ 0 w 2627479"/>
              <a:gd name="connsiteY3" fmla="*/ 2627479 h 26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479" h="2627479">
                <a:moveTo>
                  <a:pt x="2627479" y="0"/>
                </a:moveTo>
                <a:cubicBezTo>
                  <a:pt x="2627479" y="1451117"/>
                  <a:pt x="1451117" y="2627479"/>
                  <a:pt x="0" y="2627479"/>
                </a:cubicBezTo>
                <a:lnTo>
                  <a:pt x="0" y="0"/>
                </a:lnTo>
                <a:lnTo>
                  <a:pt x="2627479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06248" tIns="206248" rIns="975820" bIns="975819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/>
              <a:t>Act rationally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DC8EF6-F36D-5F52-9CC0-5DA34A7C5375}"/>
              </a:ext>
            </a:extLst>
          </p:cNvPr>
          <p:cNvSpPr/>
          <p:nvPr/>
        </p:nvSpPr>
        <p:spPr>
          <a:xfrm>
            <a:off x="3147580" y="3773321"/>
            <a:ext cx="2627479" cy="2627479"/>
          </a:xfrm>
          <a:custGeom>
            <a:avLst/>
            <a:gdLst>
              <a:gd name="connsiteX0" fmla="*/ 0 w 2627479"/>
              <a:gd name="connsiteY0" fmla="*/ 2627479 h 2627479"/>
              <a:gd name="connsiteX1" fmla="*/ 2627479 w 2627479"/>
              <a:gd name="connsiteY1" fmla="*/ 0 h 2627479"/>
              <a:gd name="connsiteX2" fmla="*/ 2627479 w 2627479"/>
              <a:gd name="connsiteY2" fmla="*/ 2627479 h 2627479"/>
              <a:gd name="connsiteX3" fmla="*/ 0 w 2627479"/>
              <a:gd name="connsiteY3" fmla="*/ 2627479 h 26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479" h="2627479">
                <a:moveTo>
                  <a:pt x="2627479" y="2627479"/>
                </a:moveTo>
                <a:cubicBezTo>
                  <a:pt x="1176362" y="2627479"/>
                  <a:pt x="0" y="1451117"/>
                  <a:pt x="0" y="0"/>
                </a:cubicBezTo>
                <a:lnTo>
                  <a:pt x="2627479" y="0"/>
                </a:lnTo>
                <a:lnTo>
                  <a:pt x="2627479" y="262747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75819" tIns="206248" rIns="206248" bIns="975819" numCol="1" spcCol="1270" anchor="ctr" anchorCtr="0">
            <a:noAutofit/>
          </a:bodyPr>
          <a:lstStyle/>
          <a:p>
            <a:pPr lvl="0" algn="ctr" defTabSz="1289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/>
              <a:t>Act like a human</a:t>
            </a:r>
          </a:p>
        </p:txBody>
      </p:sp>
    </p:spTree>
    <p:extLst>
      <p:ext uri="{BB962C8B-B14F-4D97-AF65-F5344CB8AC3E}">
        <p14:creationId xmlns:p14="http://schemas.microsoft.com/office/powerpoint/2010/main" val="31818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7D75269-BD06-376E-7B5E-E01DB9E1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0.2 What is Artificial Intelligence?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12600" y="6291263"/>
            <a:ext cx="279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9pPr>
          </a:lstStyle>
          <a:p>
            <a:fld id="{A21D3C3F-36B0-8642-971A-E9D8DAE93531}" type="slidenum">
              <a:rPr lang="en-US" sz="1400" smtClean="0"/>
              <a:pPr/>
              <a:t>9</a:t>
            </a:fld>
            <a:endParaRPr lang="en-US" sz="14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F2C41-E2C2-FD40-A975-F9B12BB3D0AA}"/>
              </a:ext>
            </a:extLst>
          </p:cNvPr>
          <p:cNvSpPr/>
          <p:nvPr/>
        </p:nvSpPr>
        <p:spPr>
          <a:xfrm>
            <a:off x="5621685" y="2916664"/>
            <a:ext cx="1435936" cy="128828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AF8F9D3-7DFA-F944-80B1-75E927D801AD}"/>
              </a:ext>
            </a:extLst>
          </p:cNvPr>
          <p:cNvSpPr/>
          <p:nvPr/>
        </p:nvSpPr>
        <p:spPr>
          <a:xfrm>
            <a:off x="7113431" y="1422158"/>
            <a:ext cx="1538503" cy="936937"/>
          </a:xfrm>
          <a:prstGeom prst="wedgeRoundRectCallout">
            <a:avLst>
              <a:gd name="adj1" fmla="val -48374"/>
              <a:gd name="adj2" fmla="val 9815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3745A5A-7C32-0740-BE64-BE8BCF4B140B}"/>
              </a:ext>
            </a:extLst>
          </p:cNvPr>
          <p:cNvSpPr/>
          <p:nvPr/>
        </p:nvSpPr>
        <p:spPr>
          <a:xfrm>
            <a:off x="7471543" y="3101548"/>
            <a:ext cx="1538503" cy="936937"/>
          </a:xfrm>
          <a:prstGeom prst="wedgeRoundRectCallout">
            <a:avLst>
              <a:gd name="adj1" fmla="val -70669"/>
              <a:gd name="adj2" fmla="val 594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Math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1A0FD29-331C-2242-8149-67BE539C808F}"/>
              </a:ext>
            </a:extLst>
          </p:cNvPr>
          <p:cNvSpPr/>
          <p:nvPr/>
        </p:nvSpPr>
        <p:spPr>
          <a:xfrm>
            <a:off x="7057621" y="4789241"/>
            <a:ext cx="2063759" cy="936937"/>
          </a:xfrm>
          <a:prstGeom prst="wedgeRoundRectCallout">
            <a:avLst>
              <a:gd name="adj1" fmla="val -47718"/>
              <a:gd name="adj2" fmla="val -9610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Economics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84F3D80-9AE5-0B42-8BF7-A4AC17298A1B}"/>
              </a:ext>
            </a:extLst>
          </p:cNvPr>
          <p:cNvSpPr/>
          <p:nvPr/>
        </p:nvSpPr>
        <p:spPr>
          <a:xfrm>
            <a:off x="3003719" y="3101548"/>
            <a:ext cx="2075256" cy="936937"/>
          </a:xfrm>
          <a:prstGeom prst="wedgeRoundRectCallout">
            <a:avLst>
              <a:gd name="adj1" fmla="val 69304"/>
              <a:gd name="adj2" fmla="val 5943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Philosopy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8CF0723-5FCB-0945-9FCA-C01A1213703B}"/>
              </a:ext>
            </a:extLst>
          </p:cNvPr>
          <p:cNvSpPr/>
          <p:nvPr/>
        </p:nvSpPr>
        <p:spPr>
          <a:xfrm>
            <a:off x="3541691" y="1519707"/>
            <a:ext cx="1897488" cy="936937"/>
          </a:xfrm>
          <a:prstGeom prst="wedgeRoundRectCallout">
            <a:avLst>
              <a:gd name="adj1" fmla="val 62392"/>
              <a:gd name="adj2" fmla="val 98156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Linguistics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AB7F9B-2576-3575-6F98-9C492D3A6DA9}"/>
              </a:ext>
            </a:extLst>
          </p:cNvPr>
          <p:cNvSpPr/>
          <p:nvPr/>
        </p:nvSpPr>
        <p:spPr>
          <a:xfrm>
            <a:off x="3541691" y="4748904"/>
            <a:ext cx="2075256" cy="897408"/>
          </a:xfrm>
          <a:prstGeom prst="wedgeRoundRectCallout">
            <a:avLst>
              <a:gd name="adj1" fmla="val 56544"/>
              <a:gd name="adj2" fmla="val -98565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Psychology</a:t>
            </a:r>
          </a:p>
        </p:txBody>
      </p:sp>
    </p:spTree>
    <p:extLst>
      <p:ext uri="{BB962C8B-B14F-4D97-AF65-F5344CB8AC3E}">
        <p14:creationId xmlns:p14="http://schemas.microsoft.com/office/powerpoint/2010/main" val="24946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0" grpId="0" animBg="1"/>
    </p:bldLst>
  </p:timing>
</p:sld>
</file>

<file path=ppt/theme/theme1.xml><?xml version="1.0" encoding="utf-8"?>
<a:theme xmlns:a="http://schemas.openxmlformats.org/drawingml/2006/main" name="CS2106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2106" id="{BD053D78-7E81-2946-8F60-5F5E7270001E}" vid="{FFFE8269-1513-0D47-BC36-75E38BB2E4D5}"/>
    </a:ext>
  </a:extLst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CS2106</Template>
  <TotalTime>24438</TotalTime>
  <Words>2576</Words>
  <Application>Microsoft Office PowerPoint</Application>
  <PresentationFormat>Widescreen</PresentationFormat>
  <Paragraphs>387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Cambria Math</vt:lpstr>
      <vt:lpstr>Corbel</vt:lpstr>
      <vt:lpstr>Garamond</vt:lpstr>
      <vt:lpstr>Times</vt:lpstr>
      <vt:lpstr>Wingdings</vt:lpstr>
      <vt:lpstr>Wingdings 2</vt:lpstr>
      <vt:lpstr>CS2106</vt:lpstr>
      <vt:lpstr>L1 - Basic of C++</vt:lpstr>
      <vt:lpstr>HDOfficeLightV0</vt:lpstr>
      <vt:lpstr>IT5005 Artificial Intelligence</vt:lpstr>
      <vt:lpstr>0.1 Administrivia</vt:lpstr>
      <vt:lpstr>0.1 Administrivia</vt:lpstr>
      <vt:lpstr>0.1 Administrivia</vt:lpstr>
      <vt:lpstr>0.1 Administrivia</vt:lpstr>
      <vt:lpstr>0.2 What is Artificial Intelligence?</vt:lpstr>
      <vt:lpstr>0.2 What is Artificial Intelligence?</vt:lpstr>
      <vt:lpstr>0.2 What is Artificial Intelligence?</vt:lpstr>
      <vt:lpstr>0.2 What is Artificial Intelligence?</vt:lpstr>
      <vt:lpstr>0.2 What is Artificial Intelligence?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0.3 Rational Agents</vt:lpstr>
      <vt:lpstr>Properties of Task Environments</vt:lpstr>
      <vt:lpstr>Properties of Task Environments</vt:lpstr>
      <vt:lpstr>Agent Functions and Programs</vt:lpstr>
      <vt:lpstr>Agent Functions and Programs</vt:lpstr>
      <vt:lpstr>Table-Lookup Agent</vt:lpstr>
      <vt:lpstr>Agent Types</vt:lpstr>
      <vt:lpstr>Reflex Agent</vt:lpstr>
      <vt:lpstr>Model Based Reflex Agent</vt:lpstr>
      <vt:lpstr>Goal Based Agent</vt:lpstr>
      <vt:lpstr>Utility Based Agent</vt:lpstr>
      <vt:lpstr>Learning Agent</vt:lpstr>
      <vt:lpstr>Exploitation vs. Exploration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Adipranoto</dc:creator>
  <cp:lastModifiedBy>Tan Keng Yan, Colin</cp:lastModifiedBy>
  <cp:revision>254</cp:revision>
  <dcterms:created xsi:type="dcterms:W3CDTF">2022-01-23T09:22:42Z</dcterms:created>
  <dcterms:modified xsi:type="dcterms:W3CDTF">2024-01-14T23:52:58Z</dcterms:modified>
</cp:coreProperties>
</file>